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8288000" cy="10287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Disket Mono" panose="020B0509050000020004" pitchFamily="49" charset="0"/>
      <p:regular r:id="rId26"/>
    </p:embeddedFont>
    <p:embeddedFont>
      <p:font typeface="Gilda Display" panose="02000000000000000000" pitchFamily="2" charset="77"/>
      <p:regular r:id="rId27"/>
    </p:embeddedFont>
    <p:embeddedFont>
      <p:font typeface="HK Grotesk" pitchFamily="2" charset="77"/>
      <p:regular r:id="rId28"/>
    </p:embeddedFont>
    <p:embeddedFont>
      <p:font typeface="HK Grotesk Bold" pitchFamily="2" charset="77"/>
      <p:regular r:id="rId29"/>
      <p:bold r:id="rId30"/>
    </p:embeddedFont>
    <p:embeddedFont>
      <p:font typeface="HK Grotesk Light" pitchFamily="2" charset="77"/>
      <p:regular r:id="rId31"/>
    </p:embeddedFont>
    <p:embeddedFont>
      <p:font typeface="Neue Machina Ultra-Bold" pitchFamily="2" charset="77"/>
      <p:regular r:id="rId32"/>
      <p:bold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94590" autoAdjust="0"/>
  </p:normalViewPr>
  <p:slideViewPr>
    <p:cSldViewPr>
      <p:cViewPr varScale="1">
        <p:scale>
          <a:sx n="70" d="100"/>
          <a:sy n="70" d="100"/>
        </p:scale>
        <p:origin x="744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app.5starstudents.com/Data/Report/B6" TargetMode="External"/><Relationship Id="rId3" Type="http://schemas.openxmlformats.org/officeDocument/2006/relationships/image" Target="../media/image34.png"/><Relationship Id="rId7" Type="http://schemas.openxmlformats.org/officeDocument/2006/relationships/hyperlink" Target="https://app.5starstudents.com/Data/Report/B7" TargetMode="Externa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app.5starstudents.com/Data/Report/B4" TargetMode="External"/><Relationship Id="rId5" Type="http://schemas.openxmlformats.org/officeDocument/2006/relationships/hyperlink" Target="https://app.5starstudents.com/Data/Report/B10" TargetMode="External"/><Relationship Id="rId4" Type="http://schemas.openxmlformats.org/officeDocument/2006/relationships/hyperlink" Target="https://app.5starstudents.com/Data/BehaviorMetrics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orad.com/player/2506210/Schedule-future-hall-pass--multiple-dates-?isStaticShare=true" TargetMode="External"/><Relationship Id="rId3" Type="http://schemas.openxmlformats.org/officeDocument/2006/relationships/hyperlink" Target="https://www.iorad.com/player/2263036/Manually-add-close-hall-passes?isStaticShare=true" TargetMode="External"/><Relationship Id="rId7" Type="http://schemas.openxmlformats.org/officeDocument/2006/relationships/hyperlink" Target="https://youtu.be/AFeJNDJYTJw" TargetMode="Externa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app.5starstudents.com/HallPasses/QRCodes" TargetMode="External"/><Relationship Id="rId5" Type="http://schemas.openxmlformats.org/officeDocument/2006/relationships/hyperlink" Target="https://www.iorad.com/player/2045768/How-to-use-Kiosk-Mode?isStaticShare=true" TargetMode="External"/><Relationship Id="rId4" Type="http://schemas.openxmlformats.org/officeDocument/2006/relationships/hyperlink" Target="https://www.iorad.com/player/2488589/Class-Management---Hall-Passes?isStaticShare=true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5starstudents.com/HallPasses/History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app.5starstudents.com/Data/Report/HP1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canva.com/design/DAGS6sEMGw8/20grOESzuC8-K4gKxhlyMQ/view?utm_content=DAGS6sEMGw8&amp;utm_campaign=designshare&amp;utm_medium=link2&amp;utm_source=uniquelinks&amp;utlId=hcd733dc56c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5starstudents.com/Class/List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app.5starstudents.com/Class/List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53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611225" y="6787402"/>
            <a:ext cx="10936025" cy="10299747"/>
          </a:xfrm>
          <a:custGeom>
            <a:avLst/>
            <a:gdLst/>
            <a:ahLst/>
            <a:cxnLst/>
            <a:rect l="l" t="t" r="r" b="b"/>
            <a:pathLst>
              <a:path w="10936025" h="10299747">
                <a:moveTo>
                  <a:pt x="0" y="0"/>
                </a:moveTo>
                <a:lnTo>
                  <a:pt x="10936025" y="0"/>
                </a:lnTo>
                <a:lnTo>
                  <a:pt x="10936025" y="10299747"/>
                </a:lnTo>
                <a:lnTo>
                  <a:pt x="0" y="102997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366708" y="2274751"/>
            <a:ext cx="7230867" cy="3161732"/>
          </a:xfrm>
          <a:custGeom>
            <a:avLst/>
            <a:gdLst/>
            <a:ahLst/>
            <a:cxnLst/>
            <a:rect l="l" t="t" r="r" b="b"/>
            <a:pathLst>
              <a:path w="7230867" h="3161732">
                <a:moveTo>
                  <a:pt x="0" y="0"/>
                </a:moveTo>
                <a:lnTo>
                  <a:pt x="7230867" y="0"/>
                </a:lnTo>
                <a:lnTo>
                  <a:pt x="7230867" y="3161732"/>
                </a:lnTo>
                <a:lnTo>
                  <a:pt x="0" y="316173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10734675" y="2675455"/>
            <a:ext cx="6886575" cy="3263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469"/>
              </a:lnSpc>
            </a:pPr>
            <a:r>
              <a:rPr lang="en-US" sz="8469">
                <a:solidFill>
                  <a:srgbClr val="FFFFFF"/>
                </a:solidFill>
                <a:latin typeface="Gilda Display"/>
                <a:ea typeface="Gilda Display"/>
                <a:cs typeface="Gilda Display"/>
                <a:sym typeface="Gilda Display"/>
              </a:rPr>
              <a:t>5-Star Students Staff Training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550557" y="593194"/>
            <a:ext cx="9369275" cy="1697992"/>
          </a:xfrm>
          <a:custGeom>
            <a:avLst/>
            <a:gdLst/>
            <a:ahLst/>
            <a:cxnLst/>
            <a:rect l="l" t="t" r="r" b="b"/>
            <a:pathLst>
              <a:path w="9369275" h="1697992">
                <a:moveTo>
                  <a:pt x="0" y="0"/>
                </a:moveTo>
                <a:lnTo>
                  <a:pt x="9369275" y="0"/>
                </a:lnTo>
                <a:lnTo>
                  <a:pt x="9369275" y="1697992"/>
                </a:lnTo>
                <a:lnTo>
                  <a:pt x="0" y="169799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0195221" y="524882"/>
            <a:ext cx="2166686" cy="1834616"/>
            <a:chOff x="0" y="0"/>
            <a:chExt cx="570650" cy="48319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70650" cy="483191"/>
            </a:xfrm>
            <a:custGeom>
              <a:avLst/>
              <a:gdLst/>
              <a:ahLst/>
              <a:cxnLst/>
              <a:rect l="l" t="t" r="r" b="b"/>
              <a:pathLst>
                <a:path w="570650" h="483191">
                  <a:moveTo>
                    <a:pt x="182231" y="0"/>
                  </a:moveTo>
                  <a:lnTo>
                    <a:pt x="388418" y="0"/>
                  </a:lnTo>
                  <a:cubicBezTo>
                    <a:pt x="489062" y="0"/>
                    <a:pt x="570650" y="81588"/>
                    <a:pt x="570650" y="182231"/>
                  </a:cubicBezTo>
                  <a:lnTo>
                    <a:pt x="570650" y="300960"/>
                  </a:lnTo>
                  <a:cubicBezTo>
                    <a:pt x="570650" y="401603"/>
                    <a:pt x="489062" y="483191"/>
                    <a:pt x="388418" y="483191"/>
                  </a:cubicBezTo>
                  <a:lnTo>
                    <a:pt x="182231" y="483191"/>
                  </a:lnTo>
                  <a:cubicBezTo>
                    <a:pt x="81588" y="483191"/>
                    <a:pt x="0" y="401603"/>
                    <a:pt x="0" y="300960"/>
                  </a:cubicBezTo>
                  <a:lnTo>
                    <a:pt x="0" y="182231"/>
                  </a:lnTo>
                  <a:cubicBezTo>
                    <a:pt x="0" y="81588"/>
                    <a:pt x="81588" y="0"/>
                    <a:pt x="18223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rnd">
              <a:solidFill>
                <a:srgbClr val="8B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570650" cy="5117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3554108" y="4263202"/>
            <a:ext cx="11179784" cy="1760596"/>
          </a:xfrm>
          <a:custGeom>
            <a:avLst/>
            <a:gdLst/>
            <a:ahLst/>
            <a:cxnLst/>
            <a:rect l="l" t="t" r="r" b="b"/>
            <a:pathLst>
              <a:path w="11179784" h="1760596">
                <a:moveTo>
                  <a:pt x="0" y="0"/>
                </a:moveTo>
                <a:lnTo>
                  <a:pt x="11179784" y="0"/>
                </a:lnTo>
                <a:lnTo>
                  <a:pt x="11179784" y="1760596"/>
                </a:lnTo>
                <a:lnTo>
                  <a:pt x="0" y="176059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666750" y="524882"/>
            <a:ext cx="9283976" cy="1834616"/>
            <a:chOff x="0" y="0"/>
            <a:chExt cx="12378635" cy="2446155"/>
          </a:xfrm>
        </p:grpSpPr>
        <p:sp>
          <p:nvSpPr>
            <p:cNvPr id="8" name="TextBox 8"/>
            <p:cNvSpPr txBox="1"/>
            <p:nvPr/>
          </p:nvSpPr>
          <p:spPr>
            <a:xfrm>
              <a:off x="0" y="523875"/>
              <a:ext cx="12378635" cy="17624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7877"/>
                </a:lnSpc>
              </a:pPr>
              <a:r>
                <a:rPr lang="en-US" sz="11253" b="1" spc="-337">
                  <a:solidFill>
                    <a:srgbClr val="335397"/>
                  </a:solidFill>
                  <a:latin typeface="Neue Machina Ultra-Bold"/>
                  <a:ea typeface="Neue Machina Ultra-Bold"/>
                  <a:cs typeface="Neue Machina Ultra-Bold"/>
                  <a:sym typeface="Neue Machina Ultra-Bold"/>
                </a:rPr>
                <a:t>class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63766" y="1531729"/>
              <a:ext cx="12214869" cy="9144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4845"/>
                </a:lnSpc>
              </a:pPr>
              <a:r>
                <a:rPr lang="en-US" sz="5100" spc="-102">
                  <a:solidFill>
                    <a:srgbClr val="FFFFFF"/>
                  </a:solidFill>
                  <a:latin typeface="Disket Mono"/>
                  <a:ea typeface="Disket Mono"/>
                  <a:cs typeface="Disket Mono"/>
                  <a:sym typeface="Disket Mono"/>
                </a:rPr>
                <a:t>MANAGEMENT</a:t>
              </a: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5658125" y="7172643"/>
            <a:ext cx="6971749" cy="1485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 algn="l">
              <a:lnSpc>
                <a:spcPts val="3900"/>
              </a:lnSpc>
              <a:buAutoNum type="arabicPeriod"/>
            </a:pPr>
            <a:r>
              <a:rPr lang="en-US" sz="3000">
                <a:solidFill>
                  <a:srgbClr val="FFFFFF"/>
                </a:solidFill>
                <a:latin typeface="HK Grotesk Light"/>
                <a:ea typeface="HK Grotesk Light"/>
                <a:cs typeface="HK Grotesk Light"/>
                <a:sym typeface="HK Grotesk Light"/>
              </a:rPr>
              <a:t>Navigate to the Class Management</a:t>
            </a:r>
          </a:p>
          <a:p>
            <a:pPr marL="647700" lvl="1" indent="-323850" algn="l">
              <a:lnSpc>
                <a:spcPts val="3900"/>
              </a:lnSpc>
              <a:buAutoNum type="arabicPeriod"/>
            </a:pPr>
            <a:r>
              <a:rPr lang="en-US" sz="3000">
                <a:solidFill>
                  <a:srgbClr val="FFFFFF"/>
                </a:solidFill>
                <a:latin typeface="HK Grotesk"/>
                <a:ea typeface="HK Grotesk"/>
                <a:cs typeface="HK Grotesk"/>
                <a:sym typeface="HK Grotesk"/>
              </a:rPr>
              <a:t>Click the Behaviors tab</a:t>
            </a:r>
          </a:p>
          <a:p>
            <a:pPr marL="647700" lvl="1" indent="-323850" algn="l">
              <a:lnSpc>
                <a:spcPts val="3900"/>
              </a:lnSpc>
              <a:buAutoNum type="arabicPeriod"/>
            </a:pPr>
            <a:r>
              <a:rPr lang="en-US" sz="3000">
                <a:solidFill>
                  <a:srgbClr val="FFFFFF"/>
                </a:solidFill>
                <a:latin typeface="HK Grotesk"/>
                <a:ea typeface="HK Grotesk"/>
                <a:cs typeface="HK Grotesk"/>
                <a:sym typeface="HK Grotesk"/>
              </a:rPr>
              <a:t>Mark the page as a favorite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8300622" y="4263202"/>
            <a:ext cx="1021754" cy="828465"/>
            <a:chOff x="0" y="0"/>
            <a:chExt cx="269104" cy="218196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69104" cy="218196"/>
            </a:xfrm>
            <a:custGeom>
              <a:avLst/>
              <a:gdLst/>
              <a:ahLst/>
              <a:cxnLst/>
              <a:rect l="l" t="t" r="r" b="b"/>
              <a:pathLst>
                <a:path w="269104" h="218196">
                  <a:moveTo>
                    <a:pt x="109098" y="0"/>
                  </a:moveTo>
                  <a:lnTo>
                    <a:pt x="160006" y="0"/>
                  </a:lnTo>
                  <a:cubicBezTo>
                    <a:pt x="220259" y="0"/>
                    <a:pt x="269104" y="48845"/>
                    <a:pt x="269104" y="109098"/>
                  </a:cubicBezTo>
                  <a:lnTo>
                    <a:pt x="269104" y="109098"/>
                  </a:lnTo>
                  <a:cubicBezTo>
                    <a:pt x="269104" y="138033"/>
                    <a:pt x="257610" y="165782"/>
                    <a:pt x="237150" y="186242"/>
                  </a:cubicBezTo>
                  <a:cubicBezTo>
                    <a:pt x="216690" y="206702"/>
                    <a:pt x="188940" y="218196"/>
                    <a:pt x="160006" y="218196"/>
                  </a:cubicBezTo>
                  <a:lnTo>
                    <a:pt x="109098" y="218196"/>
                  </a:lnTo>
                  <a:cubicBezTo>
                    <a:pt x="48845" y="218196"/>
                    <a:pt x="0" y="169352"/>
                    <a:pt x="0" y="109098"/>
                  </a:cubicBezTo>
                  <a:lnTo>
                    <a:pt x="0" y="109098"/>
                  </a:lnTo>
                  <a:cubicBezTo>
                    <a:pt x="0" y="48845"/>
                    <a:pt x="48845" y="0"/>
                    <a:pt x="10909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rnd">
              <a:solidFill>
                <a:srgbClr val="8B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269104" cy="2467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53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550557" y="593194"/>
            <a:ext cx="9369275" cy="1697992"/>
          </a:xfrm>
          <a:custGeom>
            <a:avLst/>
            <a:gdLst/>
            <a:ahLst/>
            <a:cxnLst/>
            <a:rect l="l" t="t" r="r" b="b"/>
            <a:pathLst>
              <a:path w="9369275" h="1697992">
                <a:moveTo>
                  <a:pt x="0" y="0"/>
                </a:moveTo>
                <a:lnTo>
                  <a:pt x="9369275" y="0"/>
                </a:lnTo>
                <a:lnTo>
                  <a:pt x="9369275" y="1697992"/>
                </a:lnTo>
                <a:lnTo>
                  <a:pt x="0" y="169799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0195221" y="524882"/>
            <a:ext cx="2166686" cy="1834616"/>
            <a:chOff x="0" y="0"/>
            <a:chExt cx="570650" cy="48319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70650" cy="483191"/>
            </a:xfrm>
            <a:custGeom>
              <a:avLst/>
              <a:gdLst/>
              <a:ahLst/>
              <a:cxnLst/>
              <a:rect l="l" t="t" r="r" b="b"/>
              <a:pathLst>
                <a:path w="570650" h="483191">
                  <a:moveTo>
                    <a:pt x="182231" y="0"/>
                  </a:moveTo>
                  <a:lnTo>
                    <a:pt x="388418" y="0"/>
                  </a:lnTo>
                  <a:cubicBezTo>
                    <a:pt x="489062" y="0"/>
                    <a:pt x="570650" y="81588"/>
                    <a:pt x="570650" y="182231"/>
                  </a:cubicBezTo>
                  <a:lnTo>
                    <a:pt x="570650" y="300960"/>
                  </a:lnTo>
                  <a:cubicBezTo>
                    <a:pt x="570650" y="401603"/>
                    <a:pt x="489062" y="483191"/>
                    <a:pt x="388418" y="483191"/>
                  </a:cubicBezTo>
                  <a:lnTo>
                    <a:pt x="182231" y="483191"/>
                  </a:lnTo>
                  <a:cubicBezTo>
                    <a:pt x="81588" y="483191"/>
                    <a:pt x="0" y="401603"/>
                    <a:pt x="0" y="300960"/>
                  </a:cubicBezTo>
                  <a:lnTo>
                    <a:pt x="0" y="182231"/>
                  </a:lnTo>
                  <a:cubicBezTo>
                    <a:pt x="0" y="81588"/>
                    <a:pt x="81588" y="0"/>
                    <a:pt x="18223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rnd">
              <a:solidFill>
                <a:srgbClr val="FFDE59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570650" cy="5117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6550557" y="3365360"/>
            <a:ext cx="11301259" cy="5325718"/>
          </a:xfrm>
          <a:custGeom>
            <a:avLst/>
            <a:gdLst/>
            <a:ahLst/>
            <a:cxnLst/>
            <a:rect l="l" t="t" r="r" b="b"/>
            <a:pathLst>
              <a:path w="11301259" h="5325718">
                <a:moveTo>
                  <a:pt x="0" y="0"/>
                </a:moveTo>
                <a:lnTo>
                  <a:pt x="11301259" y="0"/>
                </a:lnTo>
                <a:lnTo>
                  <a:pt x="11301259" y="5325719"/>
                </a:lnTo>
                <a:lnTo>
                  <a:pt x="0" y="532571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666750" y="524882"/>
            <a:ext cx="9283976" cy="1834616"/>
            <a:chOff x="0" y="0"/>
            <a:chExt cx="12378635" cy="2446155"/>
          </a:xfrm>
        </p:grpSpPr>
        <p:sp>
          <p:nvSpPr>
            <p:cNvPr id="8" name="TextBox 8"/>
            <p:cNvSpPr txBox="1"/>
            <p:nvPr/>
          </p:nvSpPr>
          <p:spPr>
            <a:xfrm>
              <a:off x="0" y="523875"/>
              <a:ext cx="12378635" cy="17624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7877"/>
                </a:lnSpc>
              </a:pPr>
              <a:r>
                <a:rPr lang="en-US" sz="11253" b="1" spc="-337">
                  <a:solidFill>
                    <a:srgbClr val="000000"/>
                  </a:solidFill>
                  <a:latin typeface="Neue Machina Ultra-Bold"/>
                  <a:ea typeface="Neue Machina Ultra-Bold"/>
                  <a:cs typeface="Neue Machina Ultra-Bold"/>
                  <a:sym typeface="Neue Machina Ultra-Bold"/>
                </a:rPr>
                <a:t>class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63766" y="1531729"/>
              <a:ext cx="12214869" cy="9144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4845"/>
                </a:lnSpc>
              </a:pPr>
              <a:r>
                <a:rPr lang="en-US" sz="5100" spc="-102">
                  <a:solidFill>
                    <a:srgbClr val="FFFFFF"/>
                  </a:solidFill>
                  <a:latin typeface="Disket Mono"/>
                  <a:ea typeface="Disket Mono"/>
                  <a:cs typeface="Disket Mono"/>
                  <a:sym typeface="Disket Mono"/>
                </a:rPr>
                <a:t>MANAGEMENT</a:t>
              </a: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401850" y="3657600"/>
            <a:ext cx="5618649" cy="4457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 algn="l">
              <a:lnSpc>
                <a:spcPts val="3900"/>
              </a:lnSpc>
              <a:buAutoNum type="arabicPeriod"/>
            </a:pPr>
            <a:r>
              <a:rPr lang="en-US" sz="3000">
                <a:solidFill>
                  <a:srgbClr val="FFFFFF"/>
                </a:solidFill>
                <a:latin typeface="HK Grotesk Light"/>
                <a:ea typeface="HK Grotesk Light"/>
                <a:cs typeface="HK Grotesk Light"/>
                <a:sym typeface="HK Grotesk Light"/>
              </a:rPr>
              <a:t>Select the behavior you’re recognizing</a:t>
            </a:r>
          </a:p>
          <a:p>
            <a:pPr marL="647700" lvl="1" indent="-323850" algn="l">
              <a:lnSpc>
                <a:spcPts val="3900"/>
              </a:lnSpc>
              <a:buAutoNum type="arabicPeriod"/>
            </a:pPr>
            <a:r>
              <a:rPr lang="en-US" sz="3000">
                <a:solidFill>
                  <a:srgbClr val="FFFFFF"/>
                </a:solidFill>
                <a:latin typeface="HK Grotesk"/>
                <a:ea typeface="HK Grotesk"/>
                <a:cs typeface="HK Grotesk"/>
                <a:sym typeface="HK Grotesk"/>
              </a:rPr>
              <a:t>Select the class roster(s)</a:t>
            </a:r>
          </a:p>
          <a:p>
            <a:pPr marL="647700" lvl="1" indent="-323850" algn="l">
              <a:lnSpc>
                <a:spcPts val="3900"/>
              </a:lnSpc>
              <a:buAutoNum type="arabicPeriod"/>
            </a:pPr>
            <a:r>
              <a:rPr lang="en-US" sz="3000">
                <a:solidFill>
                  <a:srgbClr val="FFFFFF"/>
                </a:solidFill>
                <a:latin typeface="HK Grotesk"/>
                <a:ea typeface="HK Grotesk"/>
                <a:cs typeface="HK Grotesk"/>
                <a:sym typeface="HK Grotesk"/>
              </a:rPr>
              <a:t>Click the student(s) name from the list to add them to the selected box</a:t>
            </a:r>
          </a:p>
          <a:p>
            <a:pPr marL="1295400" lvl="2" indent="-431800" algn="l">
              <a:lnSpc>
                <a:spcPts val="3900"/>
              </a:lnSpc>
              <a:buAutoNum type="alphaLcPeriod"/>
            </a:pPr>
            <a:r>
              <a:rPr lang="en-US" sz="3000">
                <a:solidFill>
                  <a:srgbClr val="FFFFFF"/>
                </a:solidFill>
                <a:latin typeface="HK Grotesk"/>
                <a:ea typeface="HK Grotesk"/>
                <a:cs typeface="HK Grotesk"/>
                <a:sym typeface="HK Grotesk"/>
              </a:rPr>
              <a:t>use the Add All button to add all of the students</a:t>
            </a:r>
          </a:p>
          <a:p>
            <a:pPr marL="647700" lvl="1" indent="-323850" algn="l">
              <a:lnSpc>
                <a:spcPts val="3900"/>
              </a:lnSpc>
              <a:buAutoNum type="arabicPeriod"/>
            </a:pPr>
            <a:r>
              <a:rPr lang="en-US" sz="3000">
                <a:solidFill>
                  <a:srgbClr val="FFFFFF"/>
                </a:solidFill>
                <a:latin typeface="HK Grotesk"/>
                <a:ea typeface="HK Grotesk"/>
                <a:cs typeface="HK Grotesk"/>
                <a:sym typeface="HK Grotesk"/>
              </a:rPr>
              <a:t>Click Add Points to save 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6550557" y="4291615"/>
            <a:ext cx="2791193" cy="602948"/>
            <a:chOff x="0" y="0"/>
            <a:chExt cx="735129" cy="15880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735129" cy="158801"/>
            </a:xfrm>
            <a:custGeom>
              <a:avLst/>
              <a:gdLst/>
              <a:ahLst/>
              <a:cxnLst/>
              <a:rect l="l" t="t" r="r" b="b"/>
              <a:pathLst>
                <a:path w="735129" h="158801">
                  <a:moveTo>
                    <a:pt x="79401" y="0"/>
                  </a:moveTo>
                  <a:lnTo>
                    <a:pt x="655729" y="0"/>
                  </a:lnTo>
                  <a:cubicBezTo>
                    <a:pt x="699580" y="0"/>
                    <a:pt x="735129" y="35549"/>
                    <a:pt x="735129" y="79401"/>
                  </a:cubicBezTo>
                  <a:lnTo>
                    <a:pt x="735129" y="79401"/>
                  </a:lnTo>
                  <a:cubicBezTo>
                    <a:pt x="735129" y="123252"/>
                    <a:pt x="699580" y="158801"/>
                    <a:pt x="655729" y="158801"/>
                  </a:cubicBezTo>
                  <a:lnTo>
                    <a:pt x="79401" y="158801"/>
                  </a:lnTo>
                  <a:cubicBezTo>
                    <a:pt x="35549" y="158801"/>
                    <a:pt x="0" y="123252"/>
                    <a:pt x="0" y="79401"/>
                  </a:cubicBezTo>
                  <a:lnTo>
                    <a:pt x="0" y="79401"/>
                  </a:lnTo>
                  <a:cubicBezTo>
                    <a:pt x="0" y="35549"/>
                    <a:pt x="35549" y="0"/>
                    <a:pt x="7940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rnd">
              <a:solidFill>
                <a:srgbClr val="FFDE59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735129" cy="1873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341751" y="3962013"/>
            <a:ext cx="3020156" cy="1695837"/>
            <a:chOff x="0" y="0"/>
            <a:chExt cx="795432" cy="44664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795432" cy="446640"/>
            </a:xfrm>
            <a:custGeom>
              <a:avLst/>
              <a:gdLst/>
              <a:ahLst/>
              <a:cxnLst/>
              <a:rect l="l" t="t" r="r" b="b"/>
              <a:pathLst>
                <a:path w="795432" h="446640">
                  <a:moveTo>
                    <a:pt x="130734" y="0"/>
                  </a:moveTo>
                  <a:lnTo>
                    <a:pt x="664698" y="0"/>
                  </a:lnTo>
                  <a:cubicBezTo>
                    <a:pt x="736900" y="0"/>
                    <a:pt x="795432" y="58532"/>
                    <a:pt x="795432" y="130734"/>
                  </a:cubicBezTo>
                  <a:lnTo>
                    <a:pt x="795432" y="315906"/>
                  </a:lnTo>
                  <a:cubicBezTo>
                    <a:pt x="795432" y="350579"/>
                    <a:pt x="781658" y="383832"/>
                    <a:pt x="757141" y="408349"/>
                  </a:cubicBezTo>
                  <a:cubicBezTo>
                    <a:pt x="732623" y="432866"/>
                    <a:pt x="699371" y="446640"/>
                    <a:pt x="664698" y="446640"/>
                  </a:cubicBezTo>
                  <a:lnTo>
                    <a:pt x="130734" y="446640"/>
                  </a:lnTo>
                  <a:cubicBezTo>
                    <a:pt x="96061" y="446640"/>
                    <a:pt x="62809" y="432866"/>
                    <a:pt x="38291" y="408349"/>
                  </a:cubicBezTo>
                  <a:cubicBezTo>
                    <a:pt x="13774" y="383832"/>
                    <a:pt x="0" y="350579"/>
                    <a:pt x="0" y="315906"/>
                  </a:cubicBezTo>
                  <a:lnTo>
                    <a:pt x="0" y="130734"/>
                  </a:lnTo>
                  <a:cubicBezTo>
                    <a:pt x="0" y="96061"/>
                    <a:pt x="13774" y="62809"/>
                    <a:pt x="38291" y="38291"/>
                  </a:cubicBezTo>
                  <a:cubicBezTo>
                    <a:pt x="62809" y="13774"/>
                    <a:pt x="96061" y="0"/>
                    <a:pt x="13073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rnd">
              <a:solidFill>
                <a:srgbClr val="FFDE59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28575"/>
              <a:ext cx="795432" cy="4752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9341751" y="6856462"/>
            <a:ext cx="5965776" cy="1834616"/>
            <a:chOff x="0" y="0"/>
            <a:chExt cx="1571233" cy="483191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571233" cy="483191"/>
            </a:xfrm>
            <a:custGeom>
              <a:avLst/>
              <a:gdLst/>
              <a:ahLst/>
              <a:cxnLst/>
              <a:rect l="l" t="t" r="r" b="b"/>
              <a:pathLst>
                <a:path w="1571233" h="483191">
                  <a:moveTo>
                    <a:pt x="66184" y="0"/>
                  </a:moveTo>
                  <a:lnTo>
                    <a:pt x="1505049" y="0"/>
                  </a:lnTo>
                  <a:cubicBezTo>
                    <a:pt x="1541602" y="0"/>
                    <a:pt x="1571233" y="29632"/>
                    <a:pt x="1571233" y="66184"/>
                  </a:cubicBezTo>
                  <a:lnTo>
                    <a:pt x="1571233" y="417007"/>
                  </a:lnTo>
                  <a:cubicBezTo>
                    <a:pt x="1571233" y="434560"/>
                    <a:pt x="1564260" y="451394"/>
                    <a:pt x="1551848" y="463806"/>
                  </a:cubicBezTo>
                  <a:cubicBezTo>
                    <a:pt x="1539436" y="476218"/>
                    <a:pt x="1522602" y="483191"/>
                    <a:pt x="1505049" y="483191"/>
                  </a:cubicBezTo>
                  <a:lnTo>
                    <a:pt x="66184" y="483191"/>
                  </a:lnTo>
                  <a:cubicBezTo>
                    <a:pt x="29632" y="483191"/>
                    <a:pt x="0" y="453560"/>
                    <a:pt x="0" y="417007"/>
                  </a:cubicBezTo>
                  <a:lnTo>
                    <a:pt x="0" y="66184"/>
                  </a:lnTo>
                  <a:cubicBezTo>
                    <a:pt x="0" y="29632"/>
                    <a:pt x="29632" y="0"/>
                    <a:pt x="6618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rnd">
              <a:solidFill>
                <a:srgbClr val="FFDE59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28575"/>
              <a:ext cx="1571233" cy="5117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7140370" y="7897309"/>
            <a:ext cx="1576872" cy="654990"/>
            <a:chOff x="0" y="0"/>
            <a:chExt cx="415308" cy="172508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415308" cy="172508"/>
            </a:xfrm>
            <a:custGeom>
              <a:avLst/>
              <a:gdLst/>
              <a:ahLst/>
              <a:cxnLst/>
              <a:rect l="l" t="t" r="r" b="b"/>
              <a:pathLst>
                <a:path w="415308" h="172508">
                  <a:moveTo>
                    <a:pt x="86254" y="0"/>
                  </a:moveTo>
                  <a:lnTo>
                    <a:pt x="329054" y="0"/>
                  </a:lnTo>
                  <a:cubicBezTo>
                    <a:pt x="351930" y="0"/>
                    <a:pt x="373869" y="9087"/>
                    <a:pt x="390045" y="25263"/>
                  </a:cubicBezTo>
                  <a:cubicBezTo>
                    <a:pt x="406221" y="41439"/>
                    <a:pt x="415308" y="63378"/>
                    <a:pt x="415308" y="86254"/>
                  </a:cubicBezTo>
                  <a:lnTo>
                    <a:pt x="415308" y="86254"/>
                  </a:lnTo>
                  <a:cubicBezTo>
                    <a:pt x="415308" y="133891"/>
                    <a:pt x="376691" y="172508"/>
                    <a:pt x="329054" y="172508"/>
                  </a:cubicBezTo>
                  <a:lnTo>
                    <a:pt x="86254" y="172508"/>
                  </a:lnTo>
                  <a:cubicBezTo>
                    <a:pt x="38617" y="172508"/>
                    <a:pt x="0" y="133891"/>
                    <a:pt x="0" y="86254"/>
                  </a:cubicBezTo>
                  <a:lnTo>
                    <a:pt x="0" y="86254"/>
                  </a:lnTo>
                  <a:cubicBezTo>
                    <a:pt x="0" y="38617"/>
                    <a:pt x="38617" y="0"/>
                    <a:pt x="8625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rnd">
              <a:solidFill>
                <a:srgbClr val="FFDE59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28575"/>
              <a:ext cx="415308" cy="2010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53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550557" y="593194"/>
            <a:ext cx="9369275" cy="1697992"/>
          </a:xfrm>
          <a:custGeom>
            <a:avLst/>
            <a:gdLst/>
            <a:ahLst/>
            <a:cxnLst/>
            <a:rect l="l" t="t" r="r" b="b"/>
            <a:pathLst>
              <a:path w="9369275" h="1697992">
                <a:moveTo>
                  <a:pt x="0" y="0"/>
                </a:moveTo>
                <a:lnTo>
                  <a:pt x="9369275" y="0"/>
                </a:lnTo>
                <a:lnTo>
                  <a:pt x="9369275" y="1697992"/>
                </a:lnTo>
                <a:lnTo>
                  <a:pt x="0" y="169799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0195221" y="524882"/>
            <a:ext cx="2166686" cy="1834616"/>
            <a:chOff x="0" y="0"/>
            <a:chExt cx="570650" cy="48319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70650" cy="483191"/>
            </a:xfrm>
            <a:custGeom>
              <a:avLst/>
              <a:gdLst/>
              <a:ahLst/>
              <a:cxnLst/>
              <a:rect l="l" t="t" r="r" b="b"/>
              <a:pathLst>
                <a:path w="570650" h="483191">
                  <a:moveTo>
                    <a:pt x="182231" y="0"/>
                  </a:moveTo>
                  <a:lnTo>
                    <a:pt x="388418" y="0"/>
                  </a:lnTo>
                  <a:cubicBezTo>
                    <a:pt x="489062" y="0"/>
                    <a:pt x="570650" y="81588"/>
                    <a:pt x="570650" y="182231"/>
                  </a:cubicBezTo>
                  <a:lnTo>
                    <a:pt x="570650" y="300960"/>
                  </a:lnTo>
                  <a:cubicBezTo>
                    <a:pt x="570650" y="401603"/>
                    <a:pt x="489062" y="483191"/>
                    <a:pt x="388418" y="483191"/>
                  </a:cubicBezTo>
                  <a:lnTo>
                    <a:pt x="182231" y="483191"/>
                  </a:lnTo>
                  <a:cubicBezTo>
                    <a:pt x="81588" y="483191"/>
                    <a:pt x="0" y="401603"/>
                    <a:pt x="0" y="300960"/>
                  </a:cubicBezTo>
                  <a:lnTo>
                    <a:pt x="0" y="182231"/>
                  </a:lnTo>
                  <a:cubicBezTo>
                    <a:pt x="0" y="81588"/>
                    <a:pt x="81588" y="0"/>
                    <a:pt x="18223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rnd">
              <a:solidFill>
                <a:srgbClr val="FFDE59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570650" cy="5117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550557" y="4291615"/>
            <a:ext cx="2791193" cy="602948"/>
            <a:chOff x="0" y="0"/>
            <a:chExt cx="735129" cy="15880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735129" cy="158801"/>
            </a:xfrm>
            <a:custGeom>
              <a:avLst/>
              <a:gdLst/>
              <a:ahLst/>
              <a:cxnLst/>
              <a:rect l="l" t="t" r="r" b="b"/>
              <a:pathLst>
                <a:path w="735129" h="158801">
                  <a:moveTo>
                    <a:pt x="79401" y="0"/>
                  </a:moveTo>
                  <a:lnTo>
                    <a:pt x="655729" y="0"/>
                  </a:lnTo>
                  <a:cubicBezTo>
                    <a:pt x="699580" y="0"/>
                    <a:pt x="735129" y="35549"/>
                    <a:pt x="735129" y="79401"/>
                  </a:cubicBezTo>
                  <a:lnTo>
                    <a:pt x="735129" y="79401"/>
                  </a:lnTo>
                  <a:cubicBezTo>
                    <a:pt x="735129" y="123252"/>
                    <a:pt x="699580" y="158801"/>
                    <a:pt x="655729" y="158801"/>
                  </a:cubicBezTo>
                  <a:lnTo>
                    <a:pt x="79401" y="158801"/>
                  </a:lnTo>
                  <a:cubicBezTo>
                    <a:pt x="35549" y="158801"/>
                    <a:pt x="0" y="123252"/>
                    <a:pt x="0" y="79401"/>
                  </a:cubicBezTo>
                  <a:lnTo>
                    <a:pt x="0" y="79401"/>
                  </a:lnTo>
                  <a:cubicBezTo>
                    <a:pt x="0" y="35549"/>
                    <a:pt x="35549" y="0"/>
                    <a:pt x="7940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rnd">
              <a:solidFill>
                <a:srgbClr val="FFDE59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735129" cy="1873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9341751" y="3962013"/>
            <a:ext cx="3020156" cy="1695837"/>
            <a:chOff x="0" y="0"/>
            <a:chExt cx="795432" cy="44664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795432" cy="446640"/>
            </a:xfrm>
            <a:custGeom>
              <a:avLst/>
              <a:gdLst/>
              <a:ahLst/>
              <a:cxnLst/>
              <a:rect l="l" t="t" r="r" b="b"/>
              <a:pathLst>
                <a:path w="795432" h="446640">
                  <a:moveTo>
                    <a:pt x="130734" y="0"/>
                  </a:moveTo>
                  <a:lnTo>
                    <a:pt x="664698" y="0"/>
                  </a:lnTo>
                  <a:cubicBezTo>
                    <a:pt x="736900" y="0"/>
                    <a:pt x="795432" y="58532"/>
                    <a:pt x="795432" y="130734"/>
                  </a:cubicBezTo>
                  <a:lnTo>
                    <a:pt x="795432" y="315906"/>
                  </a:lnTo>
                  <a:cubicBezTo>
                    <a:pt x="795432" y="350579"/>
                    <a:pt x="781658" y="383832"/>
                    <a:pt x="757141" y="408349"/>
                  </a:cubicBezTo>
                  <a:cubicBezTo>
                    <a:pt x="732623" y="432866"/>
                    <a:pt x="699371" y="446640"/>
                    <a:pt x="664698" y="446640"/>
                  </a:cubicBezTo>
                  <a:lnTo>
                    <a:pt x="130734" y="446640"/>
                  </a:lnTo>
                  <a:cubicBezTo>
                    <a:pt x="96061" y="446640"/>
                    <a:pt x="62809" y="432866"/>
                    <a:pt x="38291" y="408349"/>
                  </a:cubicBezTo>
                  <a:cubicBezTo>
                    <a:pt x="13774" y="383832"/>
                    <a:pt x="0" y="350579"/>
                    <a:pt x="0" y="315906"/>
                  </a:cubicBezTo>
                  <a:lnTo>
                    <a:pt x="0" y="130734"/>
                  </a:lnTo>
                  <a:cubicBezTo>
                    <a:pt x="0" y="96061"/>
                    <a:pt x="13774" y="62809"/>
                    <a:pt x="38291" y="38291"/>
                  </a:cubicBezTo>
                  <a:cubicBezTo>
                    <a:pt x="62809" y="13774"/>
                    <a:pt x="96061" y="0"/>
                    <a:pt x="13073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rnd">
              <a:solidFill>
                <a:srgbClr val="FFDE59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795432" cy="4752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9341751" y="6856462"/>
            <a:ext cx="5965776" cy="1834616"/>
            <a:chOff x="0" y="0"/>
            <a:chExt cx="1571233" cy="483191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571233" cy="483191"/>
            </a:xfrm>
            <a:custGeom>
              <a:avLst/>
              <a:gdLst/>
              <a:ahLst/>
              <a:cxnLst/>
              <a:rect l="l" t="t" r="r" b="b"/>
              <a:pathLst>
                <a:path w="1571233" h="483191">
                  <a:moveTo>
                    <a:pt x="66184" y="0"/>
                  </a:moveTo>
                  <a:lnTo>
                    <a:pt x="1505049" y="0"/>
                  </a:lnTo>
                  <a:cubicBezTo>
                    <a:pt x="1541602" y="0"/>
                    <a:pt x="1571233" y="29632"/>
                    <a:pt x="1571233" y="66184"/>
                  </a:cubicBezTo>
                  <a:lnTo>
                    <a:pt x="1571233" y="417007"/>
                  </a:lnTo>
                  <a:cubicBezTo>
                    <a:pt x="1571233" y="434560"/>
                    <a:pt x="1564260" y="451394"/>
                    <a:pt x="1551848" y="463806"/>
                  </a:cubicBezTo>
                  <a:cubicBezTo>
                    <a:pt x="1539436" y="476218"/>
                    <a:pt x="1522602" y="483191"/>
                    <a:pt x="1505049" y="483191"/>
                  </a:cubicBezTo>
                  <a:lnTo>
                    <a:pt x="66184" y="483191"/>
                  </a:lnTo>
                  <a:cubicBezTo>
                    <a:pt x="29632" y="483191"/>
                    <a:pt x="0" y="453560"/>
                    <a:pt x="0" y="417007"/>
                  </a:cubicBezTo>
                  <a:lnTo>
                    <a:pt x="0" y="66184"/>
                  </a:lnTo>
                  <a:cubicBezTo>
                    <a:pt x="0" y="29632"/>
                    <a:pt x="29632" y="0"/>
                    <a:pt x="6618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rnd">
              <a:solidFill>
                <a:srgbClr val="FFDE59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28575"/>
              <a:ext cx="1571233" cy="5117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7140370" y="7897309"/>
            <a:ext cx="1576872" cy="654990"/>
            <a:chOff x="0" y="0"/>
            <a:chExt cx="415308" cy="172508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15308" cy="172508"/>
            </a:xfrm>
            <a:custGeom>
              <a:avLst/>
              <a:gdLst/>
              <a:ahLst/>
              <a:cxnLst/>
              <a:rect l="l" t="t" r="r" b="b"/>
              <a:pathLst>
                <a:path w="415308" h="172508">
                  <a:moveTo>
                    <a:pt x="86254" y="0"/>
                  </a:moveTo>
                  <a:lnTo>
                    <a:pt x="329054" y="0"/>
                  </a:lnTo>
                  <a:cubicBezTo>
                    <a:pt x="351930" y="0"/>
                    <a:pt x="373869" y="9087"/>
                    <a:pt x="390045" y="25263"/>
                  </a:cubicBezTo>
                  <a:cubicBezTo>
                    <a:pt x="406221" y="41439"/>
                    <a:pt x="415308" y="63378"/>
                    <a:pt x="415308" y="86254"/>
                  </a:cubicBezTo>
                  <a:lnTo>
                    <a:pt x="415308" y="86254"/>
                  </a:lnTo>
                  <a:cubicBezTo>
                    <a:pt x="415308" y="133891"/>
                    <a:pt x="376691" y="172508"/>
                    <a:pt x="329054" y="172508"/>
                  </a:cubicBezTo>
                  <a:lnTo>
                    <a:pt x="86254" y="172508"/>
                  </a:lnTo>
                  <a:cubicBezTo>
                    <a:pt x="38617" y="172508"/>
                    <a:pt x="0" y="133891"/>
                    <a:pt x="0" y="86254"/>
                  </a:cubicBezTo>
                  <a:lnTo>
                    <a:pt x="0" y="86254"/>
                  </a:lnTo>
                  <a:cubicBezTo>
                    <a:pt x="0" y="38617"/>
                    <a:pt x="38617" y="0"/>
                    <a:pt x="8625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rnd">
              <a:solidFill>
                <a:srgbClr val="FFDE59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28575"/>
              <a:ext cx="415308" cy="2010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>
            <a:off x="6020499" y="2957848"/>
            <a:ext cx="11301259" cy="6300452"/>
          </a:xfrm>
          <a:custGeom>
            <a:avLst/>
            <a:gdLst/>
            <a:ahLst/>
            <a:cxnLst/>
            <a:rect l="l" t="t" r="r" b="b"/>
            <a:pathLst>
              <a:path w="11301259" h="6300452">
                <a:moveTo>
                  <a:pt x="0" y="0"/>
                </a:moveTo>
                <a:lnTo>
                  <a:pt x="11301259" y="0"/>
                </a:lnTo>
                <a:lnTo>
                  <a:pt x="11301259" y="6300452"/>
                </a:lnTo>
                <a:lnTo>
                  <a:pt x="0" y="63004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9" name="Group 19"/>
          <p:cNvGrpSpPr/>
          <p:nvPr/>
        </p:nvGrpSpPr>
        <p:grpSpPr>
          <a:xfrm>
            <a:off x="666750" y="524882"/>
            <a:ext cx="9283976" cy="1834616"/>
            <a:chOff x="0" y="0"/>
            <a:chExt cx="12378635" cy="2446155"/>
          </a:xfrm>
        </p:grpSpPr>
        <p:sp>
          <p:nvSpPr>
            <p:cNvPr id="20" name="TextBox 20"/>
            <p:cNvSpPr txBox="1"/>
            <p:nvPr/>
          </p:nvSpPr>
          <p:spPr>
            <a:xfrm>
              <a:off x="0" y="523875"/>
              <a:ext cx="12378635" cy="17624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7877"/>
                </a:lnSpc>
              </a:pPr>
              <a:r>
                <a:rPr lang="en-US" sz="11253" b="1" spc="-337">
                  <a:solidFill>
                    <a:srgbClr val="000000"/>
                  </a:solidFill>
                  <a:latin typeface="Neue Machina Ultra-Bold"/>
                  <a:ea typeface="Neue Machina Ultra-Bold"/>
                  <a:cs typeface="Neue Machina Ultra-Bold"/>
                  <a:sym typeface="Neue Machina Ultra-Bold"/>
                </a:rPr>
                <a:t>class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163766" y="1531729"/>
              <a:ext cx="12214869" cy="9144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4845"/>
                </a:lnSpc>
              </a:pPr>
              <a:r>
                <a:rPr lang="en-US" sz="5100" spc="-102">
                  <a:solidFill>
                    <a:srgbClr val="FFFFFF"/>
                  </a:solidFill>
                  <a:latin typeface="Disket Mono"/>
                  <a:ea typeface="Disket Mono"/>
                  <a:cs typeface="Disket Mono"/>
                  <a:sym typeface="Disket Mono"/>
                </a:rPr>
                <a:t>MANAGEMENT</a:t>
              </a:r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0" y="3466713"/>
            <a:ext cx="5618649" cy="1485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00"/>
              </a:lnSpc>
            </a:pPr>
            <a:r>
              <a:rPr lang="en-US" sz="3000">
                <a:solidFill>
                  <a:srgbClr val="FFFFFF"/>
                </a:solidFill>
                <a:latin typeface="HK Grotesk"/>
                <a:ea typeface="HK Grotesk"/>
                <a:cs typeface="HK Grotesk"/>
                <a:sym typeface="HK Grotesk"/>
              </a:rPr>
              <a:t>SNEAK PREVIEW</a:t>
            </a:r>
          </a:p>
          <a:p>
            <a:pPr algn="ctr">
              <a:lnSpc>
                <a:spcPts val="3900"/>
              </a:lnSpc>
            </a:pPr>
            <a:endParaRPr lang="en-US" sz="3000">
              <a:solidFill>
                <a:srgbClr val="FFFFFF"/>
              </a:solidFill>
              <a:latin typeface="HK Grotesk"/>
              <a:ea typeface="HK Grotesk"/>
              <a:cs typeface="HK Grotesk"/>
              <a:sym typeface="HK Grotesk"/>
            </a:endParaRPr>
          </a:p>
          <a:p>
            <a:pPr algn="ctr">
              <a:lnSpc>
                <a:spcPts val="3900"/>
              </a:lnSpc>
            </a:pPr>
            <a:r>
              <a:rPr lang="en-US" sz="3000">
                <a:solidFill>
                  <a:srgbClr val="FFFFFF"/>
                </a:solidFill>
                <a:latin typeface="HK Grotesk"/>
                <a:ea typeface="HK Grotesk"/>
                <a:cs typeface="HK Grotesk"/>
                <a:sym typeface="HK Grotesk"/>
              </a:rPr>
              <a:t>coming Spring 2026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292473" y="2689099"/>
            <a:ext cx="3395924" cy="6719420"/>
            <a:chOff x="0" y="0"/>
            <a:chExt cx="2620010" cy="5184140"/>
          </a:xfrm>
        </p:grpSpPr>
        <p:sp>
          <p:nvSpPr>
            <p:cNvPr id="3" name="Freeform 3"/>
            <p:cNvSpPr/>
            <p:nvPr/>
          </p:nvSpPr>
          <p:spPr>
            <a:xfrm>
              <a:off x="53340" y="25400"/>
              <a:ext cx="2513330" cy="5132070"/>
            </a:xfrm>
            <a:custGeom>
              <a:avLst/>
              <a:gdLst/>
              <a:ahLst/>
              <a:cxnLst/>
              <a:rect l="l" t="t" r="r" b="b"/>
              <a:pathLst>
                <a:path w="2513330" h="513207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185420" y="156210"/>
              <a:ext cx="2250453" cy="4876800"/>
            </a:xfrm>
            <a:custGeom>
              <a:avLst/>
              <a:gdLst/>
              <a:ahLst/>
              <a:cxnLst/>
              <a:rect l="l" t="t" r="r" b="b"/>
              <a:pathLst>
                <a:path w="2250453" h="4876800">
                  <a:moveTo>
                    <a:pt x="2040890" y="0"/>
                  </a:moveTo>
                  <a:lnTo>
                    <a:pt x="1769110" y="0"/>
                  </a:lnTo>
                  <a:lnTo>
                    <a:pt x="1769110" y="57150"/>
                  </a:lnTo>
                  <a:cubicBezTo>
                    <a:pt x="1769110" y="121920"/>
                    <a:pt x="1715770" y="175260"/>
                    <a:pt x="1651000" y="175260"/>
                  </a:cubicBezTo>
                  <a:lnTo>
                    <a:pt x="601980" y="175260"/>
                  </a:lnTo>
                  <a:cubicBezTo>
                    <a:pt x="537210" y="175260"/>
                    <a:pt x="483870" y="121920"/>
                    <a:pt x="483870" y="57150"/>
                  </a:cubicBezTo>
                  <a:lnTo>
                    <a:pt x="483870" y="0"/>
                  </a:lnTo>
                  <a:lnTo>
                    <a:pt x="209550" y="0"/>
                  </a:lnTo>
                  <a:cubicBezTo>
                    <a:pt x="93980" y="0"/>
                    <a:pt x="0" y="93980"/>
                    <a:pt x="0" y="209550"/>
                  </a:cubicBezTo>
                  <a:lnTo>
                    <a:pt x="0" y="4667250"/>
                  </a:lnTo>
                  <a:cubicBezTo>
                    <a:pt x="0" y="4782820"/>
                    <a:pt x="93980" y="4876800"/>
                    <a:pt x="209550" y="4876800"/>
                  </a:cubicBezTo>
                  <a:lnTo>
                    <a:pt x="2040890" y="4876800"/>
                  </a:lnTo>
                  <a:cubicBezTo>
                    <a:pt x="2156460" y="4876800"/>
                    <a:pt x="2250440" y="4782820"/>
                    <a:pt x="2250440" y="4667250"/>
                  </a:cubicBezTo>
                  <a:lnTo>
                    <a:pt x="2250440" y="209550"/>
                  </a:lnTo>
                  <a:cubicBezTo>
                    <a:pt x="2251710" y="93980"/>
                    <a:pt x="2157730" y="0"/>
                    <a:pt x="2040890" y="0"/>
                  </a:cubicBezTo>
                  <a:close/>
                </a:path>
              </a:pathLst>
            </a:custGeom>
            <a:blipFill>
              <a:blip r:embed="rId2"/>
              <a:stretch>
                <a:fillRect t="-158" b="-158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1121410" y="198120"/>
              <a:ext cx="347980" cy="43180"/>
            </a:xfrm>
            <a:custGeom>
              <a:avLst/>
              <a:gdLst/>
              <a:ahLst/>
              <a:cxnLst/>
              <a:rect l="l" t="t" r="r" b="b"/>
              <a:pathLst>
                <a:path w="347980" h="4318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60606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1579738" y="187960"/>
              <a:ext cx="63785" cy="63501"/>
            </a:xfrm>
            <a:custGeom>
              <a:avLst/>
              <a:gdLst/>
              <a:ahLst/>
              <a:cxnLst/>
              <a:rect l="l" t="t" r="r" b="b"/>
              <a:pathLst>
                <a:path w="63785" h="63501">
                  <a:moveTo>
                    <a:pt x="31892" y="0"/>
                  </a:moveTo>
                  <a:cubicBezTo>
                    <a:pt x="20515" y="-51"/>
                    <a:pt x="9980" y="5989"/>
                    <a:pt x="4277" y="15834"/>
                  </a:cubicBezTo>
                  <a:cubicBezTo>
                    <a:pt x="-1426" y="25678"/>
                    <a:pt x="-1426" y="37822"/>
                    <a:pt x="4277" y="47666"/>
                  </a:cubicBezTo>
                  <a:cubicBezTo>
                    <a:pt x="9980" y="57511"/>
                    <a:pt x="20515" y="63551"/>
                    <a:pt x="31892" y="63500"/>
                  </a:cubicBezTo>
                  <a:cubicBezTo>
                    <a:pt x="43269" y="63551"/>
                    <a:pt x="53804" y="57511"/>
                    <a:pt x="59507" y="47666"/>
                  </a:cubicBezTo>
                  <a:cubicBezTo>
                    <a:pt x="65210" y="37822"/>
                    <a:pt x="65210" y="25678"/>
                    <a:pt x="59507" y="15834"/>
                  </a:cubicBezTo>
                  <a:cubicBezTo>
                    <a:pt x="53804" y="5989"/>
                    <a:pt x="43269" y="-51"/>
                    <a:pt x="31892" y="0"/>
                  </a:cubicBezTo>
                  <a:close/>
                </a:path>
              </a:pathLst>
            </a:custGeom>
            <a:solidFill>
              <a:srgbClr val="60606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685800"/>
              <a:ext cx="27940" cy="213360"/>
            </a:xfrm>
            <a:custGeom>
              <a:avLst/>
              <a:gdLst/>
              <a:ahLst/>
              <a:cxnLst/>
              <a:rect l="l" t="t" r="r" b="b"/>
              <a:pathLst>
                <a:path w="27940" h="21336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B8B8B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1057910"/>
              <a:ext cx="27940" cy="384810"/>
            </a:xfrm>
            <a:custGeom>
              <a:avLst/>
              <a:gdLst/>
              <a:ahLst/>
              <a:cxnLst/>
              <a:rect l="l" t="t" r="r" b="b"/>
              <a:pathLst>
                <a:path w="27940" h="38481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B8B8B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1526540"/>
              <a:ext cx="27940" cy="386080"/>
            </a:xfrm>
            <a:custGeom>
              <a:avLst/>
              <a:gdLst/>
              <a:ahLst/>
              <a:cxnLst/>
              <a:rect l="l" t="t" r="r" b="b"/>
              <a:pathLst>
                <a:path w="27940" h="38608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B8B8B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2592070" y="1184910"/>
              <a:ext cx="27940" cy="618490"/>
            </a:xfrm>
            <a:custGeom>
              <a:avLst/>
              <a:gdLst/>
              <a:ahLst/>
              <a:cxnLst/>
              <a:rect l="l" t="t" r="r" b="b"/>
              <a:pathLst>
                <a:path w="27940" h="61849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B8B8B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27940" y="0"/>
              <a:ext cx="2564130" cy="5182870"/>
            </a:xfrm>
            <a:custGeom>
              <a:avLst/>
              <a:gdLst/>
              <a:ahLst/>
              <a:cxnLst/>
              <a:rect l="l" t="t" r="r" b="b"/>
              <a:pathLst>
                <a:path w="2564130" h="518287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3868873" y="2689099"/>
            <a:ext cx="3395924" cy="6719420"/>
            <a:chOff x="0" y="0"/>
            <a:chExt cx="2620010" cy="5184140"/>
          </a:xfrm>
        </p:grpSpPr>
        <p:sp>
          <p:nvSpPr>
            <p:cNvPr id="13" name="Freeform 13"/>
            <p:cNvSpPr/>
            <p:nvPr/>
          </p:nvSpPr>
          <p:spPr>
            <a:xfrm>
              <a:off x="53340" y="25400"/>
              <a:ext cx="2513330" cy="5132070"/>
            </a:xfrm>
            <a:custGeom>
              <a:avLst/>
              <a:gdLst/>
              <a:ahLst/>
              <a:cxnLst/>
              <a:rect l="l" t="t" r="r" b="b"/>
              <a:pathLst>
                <a:path w="2513330" h="513207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185420" y="156210"/>
              <a:ext cx="2250453" cy="4876800"/>
            </a:xfrm>
            <a:custGeom>
              <a:avLst/>
              <a:gdLst/>
              <a:ahLst/>
              <a:cxnLst/>
              <a:rect l="l" t="t" r="r" b="b"/>
              <a:pathLst>
                <a:path w="2250453" h="4876800">
                  <a:moveTo>
                    <a:pt x="2040890" y="0"/>
                  </a:moveTo>
                  <a:lnTo>
                    <a:pt x="1769110" y="0"/>
                  </a:lnTo>
                  <a:lnTo>
                    <a:pt x="1769110" y="57150"/>
                  </a:lnTo>
                  <a:cubicBezTo>
                    <a:pt x="1769110" y="121920"/>
                    <a:pt x="1715770" y="175260"/>
                    <a:pt x="1651000" y="175260"/>
                  </a:cubicBezTo>
                  <a:lnTo>
                    <a:pt x="601980" y="175260"/>
                  </a:lnTo>
                  <a:cubicBezTo>
                    <a:pt x="537210" y="175260"/>
                    <a:pt x="483870" y="121920"/>
                    <a:pt x="483870" y="57150"/>
                  </a:cubicBezTo>
                  <a:lnTo>
                    <a:pt x="483870" y="0"/>
                  </a:lnTo>
                  <a:lnTo>
                    <a:pt x="209550" y="0"/>
                  </a:lnTo>
                  <a:cubicBezTo>
                    <a:pt x="93980" y="0"/>
                    <a:pt x="0" y="93980"/>
                    <a:pt x="0" y="209550"/>
                  </a:cubicBezTo>
                  <a:lnTo>
                    <a:pt x="0" y="4667250"/>
                  </a:lnTo>
                  <a:cubicBezTo>
                    <a:pt x="0" y="4782820"/>
                    <a:pt x="93980" y="4876800"/>
                    <a:pt x="209550" y="4876800"/>
                  </a:cubicBezTo>
                  <a:lnTo>
                    <a:pt x="2040890" y="4876800"/>
                  </a:lnTo>
                  <a:cubicBezTo>
                    <a:pt x="2156460" y="4876800"/>
                    <a:pt x="2250440" y="4782820"/>
                    <a:pt x="2250440" y="4667250"/>
                  </a:cubicBezTo>
                  <a:lnTo>
                    <a:pt x="2250440" y="209550"/>
                  </a:lnTo>
                  <a:cubicBezTo>
                    <a:pt x="2251710" y="93980"/>
                    <a:pt x="2157730" y="0"/>
                    <a:pt x="2040890" y="0"/>
                  </a:cubicBezTo>
                  <a:close/>
                </a:path>
              </a:pathLst>
            </a:custGeom>
            <a:blipFill>
              <a:blip r:embed="rId3"/>
              <a:stretch>
                <a:fillRect t="-22" b="-22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1121410" y="198120"/>
              <a:ext cx="347980" cy="43180"/>
            </a:xfrm>
            <a:custGeom>
              <a:avLst/>
              <a:gdLst/>
              <a:ahLst/>
              <a:cxnLst/>
              <a:rect l="l" t="t" r="r" b="b"/>
              <a:pathLst>
                <a:path w="347980" h="4318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60606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1579738" y="187960"/>
              <a:ext cx="63785" cy="63501"/>
            </a:xfrm>
            <a:custGeom>
              <a:avLst/>
              <a:gdLst/>
              <a:ahLst/>
              <a:cxnLst/>
              <a:rect l="l" t="t" r="r" b="b"/>
              <a:pathLst>
                <a:path w="63785" h="63501">
                  <a:moveTo>
                    <a:pt x="31892" y="0"/>
                  </a:moveTo>
                  <a:cubicBezTo>
                    <a:pt x="20515" y="-51"/>
                    <a:pt x="9980" y="5989"/>
                    <a:pt x="4277" y="15834"/>
                  </a:cubicBezTo>
                  <a:cubicBezTo>
                    <a:pt x="-1426" y="25678"/>
                    <a:pt x="-1426" y="37822"/>
                    <a:pt x="4277" y="47666"/>
                  </a:cubicBezTo>
                  <a:cubicBezTo>
                    <a:pt x="9980" y="57511"/>
                    <a:pt x="20515" y="63551"/>
                    <a:pt x="31892" y="63500"/>
                  </a:cubicBezTo>
                  <a:cubicBezTo>
                    <a:pt x="43269" y="63551"/>
                    <a:pt x="53804" y="57511"/>
                    <a:pt x="59507" y="47666"/>
                  </a:cubicBezTo>
                  <a:cubicBezTo>
                    <a:pt x="65210" y="37822"/>
                    <a:pt x="65210" y="25678"/>
                    <a:pt x="59507" y="15834"/>
                  </a:cubicBezTo>
                  <a:cubicBezTo>
                    <a:pt x="53804" y="5989"/>
                    <a:pt x="43269" y="-51"/>
                    <a:pt x="31892" y="0"/>
                  </a:cubicBezTo>
                  <a:close/>
                </a:path>
              </a:pathLst>
            </a:custGeom>
            <a:solidFill>
              <a:srgbClr val="60606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0" y="685800"/>
              <a:ext cx="27940" cy="213360"/>
            </a:xfrm>
            <a:custGeom>
              <a:avLst/>
              <a:gdLst/>
              <a:ahLst/>
              <a:cxnLst/>
              <a:rect l="l" t="t" r="r" b="b"/>
              <a:pathLst>
                <a:path w="27940" h="21336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B8B8B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0" y="1057910"/>
              <a:ext cx="27940" cy="384810"/>
            </a:xfrm>
            <a:custGeom>
              <a:avLst/>
              <a:gdLst/>
              <a:ahLst/>
              <a:cxnLst/>
              <a:rect l="l" t="t" r="r" b="b"/>
              <a:pathLst>
                <a:path w="27940" h="38481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B8B8B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0" y="1526540"/>
              <a:ext cx="27940" cy="386080"/>
            </a:xfrm>
            <a:custGeom>
              <a:avLst/>
              <a:gdLst/>
              <a:ahLst/>
              <a:cxnLst/>
              <a:rect l="l" t="t" r="r" b="b"/>
              <a:pathLst>
                <a:path w="27940" h="38608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B8B8B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2592070" y="1184910"/>
              <a:ext cx="27940" cy="618490"/>
            </a:xfrm>
            <a:custGeom>
              <a:avLst/>
              <a:gdLst/>
              <a:ahLst/>
              <a:cxnLst/>
              <a:rect l="l" t="t" r="r" b="b"/>
              <a:pathLst>
                <a:path w="27940" h="61849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B8B8B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27940" y="0"/>
              <a:ext cx="2564130" cy="5182870"/>
            </a:xfrm>
            <a:custGeom>
              <a:avLst/>
              <a:gdLst/>
              <a:ahLst/>
              <a:cxnLst/>
              <a:rect l="l" t="t" r="r" b="b"/>
              <a:pathLst>
                <a:path w="2564130" h="518287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" name="Group 22"/>
          <p:cNvGrpSpPr>
            <a:grpSpLocks noChangeAspect="1"/>
          </p:cNvGrpSpPr>
          <p:nvPr/>
        </p:nvGrpSpPr>
        <p:grpSpPr>
          <a:xfrm>
            <a:off x="7445788" y="2689099"/>
            <a:ext cx="3395924" cy="6719420"/>
            <a:chOff x="0" y="0"/>
            <a:chExt cx="2620010" cy="5184140"/>
          </a:xfrm>
        </p:grpSpPr>
        <p:sp>
          <p:nvSpPr>
            <p:cNvPr id="23" name="Freeform 23"/>
            <p:cNvSpPr/>
            <p:nvPr/>
          </p:nvSpPr>
          <p:spPr>
            <a:xfrm>
              <a:off x="53340" y="25400"/>
              <a:ext cx="2513330" cy="5132070"/>
            </a:xfrm>
            <a:custGeom>
              <a:avLst/>
              <a:gdLst/>
              <a:ahLst/>
              <a:cxnLst/>
              <a:rect l="l" t="t" r="r" b="b"/>
              <a:pathLst>
                <a:path w="2513330" h="513207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185420" y="156210"/>
              <a:ext cx="2250453" cy="4876800"/>
            </a:xfrm>
            <a:custGeom>
              <a:avLst/>
              <a:gdLst/>
              <a:ahLst/>
              <a:cxnLst/>
              <a:rect l="l" t="t" r="r" b="b"/>
              <a:pathLst>
                <a:path w="2250453" h="4876800">
                  <a:moveTo>
                    <a:pt x="2040890" y="0"/>
                  </a:moveTo>
                  <a:lnTo>
                    <a:pt x="1769110" y="0"/>
                  </a:lnTo>
                  <a:lnTo>
                    <a:pt x="1769110" y="57150"/>
                  </a:lnTo>
                  <a:cubicBezTo>
                    <a:pt x="1769110" y="121920"/>
                    <a:pt x="1715770" y="175260"/>
                    <a:pt x="1651000" y="175260"/>
                  </a:cubicBezTo>
                  <a:lnTo>
                    <a:pt x="601980" y="175260"/>
                  </a:lnTo>
                  <a:cubicBezTo>
                    <a:pt x="537210" y="175260"/>
                    <a:pt x="483870" y="121920"/>
                    <a:pt x="483870" y="57150"/>
                  </a:cubicBezTo>
                  <a:lnTo>
                    <a:pt x="483870" y="0"/>
                  </a:lnTo>
                  <a:lnTo>
                    <a:pt x="209550" y="0"/>
                  </a:lnTo>
                  <a:cubicBezTo>
                    <a:pt x="93980" y="0"/>
                    <a:pt x="0" y="93980"/>
                    <a:pt x="0" y="209550"/>
                  </a:cubicBezTo>
                  <a:lnTo>
                    <a:pt x="0" y="4667250"/>
                  </a:lnTo>
                  <a:cubicBezTo>
                    <a:pt x="0" y="4782820"/>
                    <a:pt x="93980" y="4876800"/>
                    <a:pt x="209550" y="4876800"/>
                  </a:cubicBezTo>
                  <a:lnTo>
                    <a:pt x="2040890" y="4876800"/>
                  </a:lnTo>
                  <a:cubicBezTo>
                    <a:pt x="2156460" y="4876800"/>
                    <a:pt x="2250440" y="4782820"/>
                    <a:pt x="2250440" y="4667250"/>
                  </a:cubicBezTo>
                  <a:lnTo>
                    <a:pt x="2250440" y="209550"/>
                  </a:lnTo>
                  <a:cubicBezTo>
                    <a:pt x="2251710" y="93980"/>
                    <a:pt x="2157730" y="0"/>
                    <a:pt x="2040890" y="0"/>
                  </a:cubicBezTo>
                  <a:close/>
                </a:path>
              </a:pathLst>
            </a:custGeom>
            <a:blipFill>
              <a:blip r:embed="rId4"/>
              <a:stretch>
                <a:fillRect t="-22" b="-22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1121410" y="198120"/>
              <a:ext cx="347980" cy="43180"/>
            </a:xfrm>
            <a:custGeom>
              <a:avLst/>
              <a:gdLst/>
              <a:ahLst/>
              <a:cxnLst/>
              <a:rect l="l" t="t" r="r" b="b"/>
              <a:pathLst>
                <a:path w="347980" h="4318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60606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6"/>
            <p:cNvSpPr/>
            <p:nvPr/>
          </p:nvSpPr>
          <p:spPr>
            <a:xfrm>
              <a:off x="1579738" y="187960"/>
              <a:ext cx="63785" cy="63501"/>
            </a:xfrm>
            <a:custGeom>
              <a:avLst/>
              <a:gdLst/>
              <a:ahLst/>
              <a:cxnLst/>
              <a:rect l="l" t="t" r="r" b="b"/>
              <a:pathLst>
                <a:path w="63785" h="63501">
                  <a:moveTo>
                    <a:pt x="31892" y="0"/>
                  </a:moveTo>
                  <a:cubicBezTo>
                    <a:pt x="20515" y="-51"/>
                    <a:pt x="9980" y="5989"/>
                    <a:pt x="4277" y="15834"/>
                  </a:cubicBezTo>
                  <a:cubicBezTo>
                    <a:pt x="-1426" y="25678"/>
                    <a:pt x="-1426" y="37822"/>
                    <a:pt x="4277" y="47666"/>
                  </a:cubicBezTo>
                  <a:cubicBezTo>
                    <a:pt x="9980" y="57511"/>
                    <a:pt x="20515" y="63551"/>
                    <a:pt x="31892" y="63500"/>
                  </a:cubicBezTo>
                  <a:cubicBezTo>
                    <a:pt x="43269" y="63551"/>
                    <a:pt x="53804" y="57511"/>
                    <a:pt x="59507" y="47666"/>
                  </a:cubicBezTo>
                  <a:cubicBezTo>
                    <a:pt x="65210" y="37822"/>
                    <a:pt x="65210" y="25678"/>
                    <a:pt x="59507" y="15834"/>
                  </a:cubicBezTo>
                  <a:cubicBezTo>
                    <a:pt x="53804" y="5989"/>
                    <a:pt x="43269" y="-51"/>
                    <a:pt x="31892" y="0"/>
                  </a:cubicBezTo>
                  <a:close/>
                </a:path>
              </a:pathLst>
            </a:custGeom>
            <a:solidFill>
              <a:srgbClr val="60606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7"/>
            <p:cNvSpPr/>
            <p:nvPr/>
          </p:nvSpPr>
          <p:spPr>
            <a:xfrm>
              <a:off x="0" y="685800"/>
              <a:ext cx="27940" cy="213360"/>
            </a:xfrm>
            <a:custGeom>
              <a:avLst/>
              <a:gdLst/>
              <a:ahLst/>
              <a:cxnLst/>
              <a:rect l="l" t="t" r="r" b="b"/>
              <a:pathLst>
                <a:path w="27940" h="21336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B8B8B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8"/>
            <p:cNvSpPr/>
            <p:nvPr/>
          </p:nvSpPr>
          <p:spPr>
            <a:xfrm>
              <a:off x="0" y="1057910"/>
              <a:ext cx="27940" cy="384810"/>
            </a:xfrm>
            <a:custGeom>
              <a:avLst/>
              <a:gdLst/>
              <a:ahLst/>
              <a:cxnLst/>
              <a:rect l="l" t="t" r="r" b="b"/>
              <a:pathLst>
                <a:path w="27940" h="38481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B8B8B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9"/>
            <p:cNvSpPr/>
            <p:nvPr/>
          </p:nvSpPr>
          <p:spPr>
            <a:xfrm>
              <a:off x="0" y="1526540"/>
              <a:ext cx="27940" cy="386080"/>
            </a:xfrm>
            <a:custGeom>
              <a:avLst/>
              <a:gdLst/>
              <a:ahLst/>
              <a:cxnLst/>
              <a:rect l="l" t="t" r="r" b="b"/>
              <a:pathLst>
                <a:path w="27940" h="38608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B8B8B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30"/>
            <p:cNvSpPr/>
            <p:nvPr/>
          </p:nvSpPr>
          <p:spPr>
            <a:xfrm>
              <a:off x="2592070" y="1184910"/>
              <a:ext cx="27940" cy="618490"/>
            </a:xfrm>
            <a:custGeom>
              <a:avLst/>
              <a:gdLst/>
              <a:ahLst/>
              <a:cxnLst/>
              <a:rect l="l" t="t" r="r" b="b"/>
              <a:pathLst>
                <a:path w="27940" h="61849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B8B8B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1"/>
            <p:cNvSpPr/>
            <p:nvPr/>
          </p:nvSpPr>
          <p:spPr>
            <a:xfrm>
              <a:off x="27940" y="0"/>
              <a:ext cx="2564130" cy="5182870"/>
            </a:xfrm>
            <a:custGeom>
              <a:avLst/>
              <a:gdLst/>
              <a:ahLst/>
              <a:cxnLst/>
              <a:rect l="l" t="t" r="r" b="b"/>
              <a:pathLst>
                <a:path w="2564130" h="518287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" name="Group 32"/>
          <p:cNvGrpSpPr>
            <a:grpSpLocks noChangeAspect="1"/>
          </p:cNvGrpSpPr>
          <p:nvPr/>
        </p:nvGrpSpPr>
        <p:grpSpPr>
          <a:xfrm>
            <a:off x="11022703" y="2689099"/>
            <a:ext cx="3395924" cy="6719420"/>
            <a:chOff x="0" y="0"/>
            <a:chExt cx="2620010" cy="5184140"/>
          </a:xfrm>
        </p:grpSpPr>
        <p:sp>
          <p:nvSpPr>
            <p:cNvPr id="33" name="Freeform 33"/>
            <p:cNvSpPr/>
            <p:nvPr/>
          </p:nvSpPr>
          <p:spPr>
            <a:xfrm>
              <a:off x="53340" y="25400"/>
              <a:ext cx="2513330" cy="5132070"/>
            </a:xfrm>
            <a:custGeom>
              <a:avLst/>
              <a:gdLst/>
              <a:ahLst/>
              <a:cxnLst/>
              <a:rect l="l" t="t" r="r" b="b"/>
              <a:pathLst>
                <a:path w="2513330" h="513207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34"/>
            <p:cNvSpPr/>
            <p:nvPr/>
          </p:nvSpPr>
          <p:spPr>
            <a:xfrm>
              <a:off x="185420" y="156210"/>
              <a:ext cx="2250453" cy="4876800"/>
            </a:xfrm>
            <a:custGeom>
              <a:avLst/>
              <a:gdLst/>
              <a:ahLst/>
              <a:cxnLst/>
              <a:rect l="l" t="t" r="r" b="b"/>
              <a:pathLst>
                <a:path w="2250453" h="4876800">
                  <a:moveTo>
                    <a:pt x="2040890" y="0"/>
                  </a:moveTo>
                  <a:lnTo>
                    <a:pt x="1769110" y="0"/>
                  </a:lnTo>
                  <a:lnTo>
                    <a:pt x="1769110" y="57150"/>
                  </a:lnTo>
                  <a:cubicBezTo>
                    <a:pt x="1769110" y="121920"/>
                    <a:pt x="1715770" y="175260"/>
                    <a:pt x="1651000" y="175260"/>
                  </a:cubicBezTo>
                  <a:lnTo>
                    <a:pt x="601980" y="175260"/>
                  </a:lnTo>
                  <a:cubicBezTo>
                    <a:pt x="537210" y="175260"/>
                    <a:pt x="483870" y="121920"/>
                    <a:pt x="483870" y="57150"/>
                  </a:cubicBezTo>
                  <a:lnTo>
                    <a:pt x="483870" y="0"/>
                  </a:lnTo>
                  <a:lnTo>
                    <a:pt x="209550" y="0"/>
                  </a:lnTo>
                  <a:cubicBezTo>
                    <a:pt x="93980" y="0"/>
                    <a:pt x="0" y="93980"/>
                    <a:pt x="0" y="209550"/>
                  </a:cubicBezTo>
                  <a:lnTo>
                    <a:pt x="0" y="4667250"/>
                  </a:lnTo>
                  <a:cubicBezTo>
                    <a:pt x="0" y="4782820"/>
                    <a:pt x="93980" y="4876800"/>
                    <a:pt x="209550" y="4876800"/>
                  </a:cubicBezTo>
                  <a:lnTo>
                    <a:pt x="2040890" y="4876800"/>
                  </a:lnTo>
                  <a:cubicBezTo>
                    <a:pt x="2156460" y="4876800"/>
                    <a:pt x="2250440" y="4782820"/>
                    <a:pt x="2250440" y="4667250"/>
                  </a:cubicBezTo>
                  <a:lnTo>
                    <a:pt x="2250440" y="209550"/>
                  </a:lnTo>
                  <a:cubicBezTo>
                    <a:pt x="2251710" y="93980"/>
                    <a:pt x="2157730" y="0"/>
                    <a:pt x="2040890" y="0"/>
                  </a:cubicBezTo>
                  <a:close/>
                </a:path>
              </a:pathLst>
            </a:custGeom>
            <a:blipFill>
              <a:blip r:embed="rId5"/>
              <a:stretch>
                <a:fillRect t="-22" b="-22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5"/>
            <p:cNvSpPr/>
            <p:nvPr/>
          </p:nvSpPr>
          <p:spPr>
            <a:xfrm>
              <a:off x="1121410" y="198120"/>
              <a:ext cx="347980" cy="43180"/>
            </a:xfrm>
            <a:custGeom>
              <a:avLst/>
              <a:gdLst/>
              <a:ahLst/>
              <a:cxnLst/>
              <a:rect l="l" t="t" r="r" b="b"/>
              <a:pathLst>
                <a:path w="347980" h="4318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60606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6"/>
            <p:cNvSpPr/>
            <p:nvPr/>
          </p:nvSpPr>
          <p:spPr>
            <a:xfrm>
              <a:off x="1579738" y="187960"/>
              <a:ext cx="63785" cy="63501"/>
            </a:xfrm>
            <a:custGeom>
              <a:avLst/>
              <a:gdLst/>
              <a:ahLst/>
              <a:cxnLst/>
              <a:rect l="l" t="t" r="r" b="b"/>
              <a:pathLst>
                <a:path w="63785" h="63501">
                  <a:moveTo>
                    <a:pt x="31892" y="0"/>
                  </a:moveTo>
                  <a:cubicBezTo>
                    <a:pt x="20515" y="-51"/>
                    <a:pt x="9980" y="5989"/>
                    <a:pt x="4277" y="15834"/>
                  </a:cubicBezTo>
                  <a:cubicBezTo>
                    <a:pt x="-1426" y="25678"/>
                    <a:pt x="-1426" y="37822"/>
                    <a:pt x="4277" y="47666"/>
                  </a:cubicBezTo>
                  <a:cubicBezTo>
                    <a:pt x="9980" y="57511"/>
                    <a:pt x="20515" y="63551"/>
                    <a:pt x="31892" y="63500"/>
                  </a:cubicBezTo>
                  <a:cubicBezTo>
                    <a:pt x="43269" y="63551"/>
                    <a:pt x="53804" y="57511"/>
                    <a:pt x="59507" y="47666"/>
                  </a:cubicBezTo>
                  <a:cubicBezTo>
                    <a:pt x="65210" y="37822"/>
                    <a:pt x="65210" y="25678"/>
                    <a:pt x="59507" y="15834"/>
                  </a:cubicBezTo>
                  <a:cubicBezTo>
                    <a:pt x="53804" y="5989"/>
                    <a:pt x="43269" y="-51"/>
                    <a:pt x="31892" y="0"/>
                  </a:cubicBezTo>
                  <a:close/>
                </a:path>
              </a:pathLst>
            </a:custGeom>
            <a:solidFill>
              <a:srgbClr val="60606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7"/>
            <p:cNvSpPr/>
            <p:nvPr/>
          </p:nvSpPr>
          <p:spPr>
            <a:xfrm>
              <a:off x="0" y="685800"/>
              <a:ext cx="27940" cy="213360"/>
            </a:xfrm>
            <a:custGeom>
              <a:avLst/>
              <a:gdLst/>
              <a:ahLst/>
              <a:cxnLst/>
              <a:rect l="l" t="t" r="r" b="b"/>
              <a:pathLst>
                <a:path w="27940" h="21336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B8B8B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8"/>
            <p:cNvSpPr/>
            <p:nvPr/>
          </p:nvSpPr>
          <p:spPr>
            <a:xfrm>
              <a:off x="0" y="1057910"/>
              <a:ext cx="27940" cy="384810"/>
            </a:xfrm>
            <a:custGeom>
              <a:avLst/>
              <a:gdLst/>
              <a:ahLst/>
              <a:cxnLst/>
              <a:rect l="l" t="t" r="r" b="b"/>
              <a:pathLst>
                <a:path w="27940" h="38481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B8B8B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9"/>
            <p:cNvSpPr/>
            <p:nvPr/>
          </p:nvSpPr>
          <p:spPr>
            <a:xfrm>
              <a:off x="0" y="1526540"/>
              <a:ext cx="27940" cy="386080"/>
            </a:xfrm>
            <a:custGeom>
              <a:avLst/>
              <a:gdLst/>
              <a:ahLst/>
              <a:cxnLst/>
              <a:rect l="l" t="t" r="r" b="b"/>
              <a:pathLst>
                <a:path w="27940" h="38608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B8B8B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40"/>
            <p:cNvSpPr/>
            <p:nvPr/>
          </p:nvSpPr>
          <p:spPr>
            <a:xfrm>
              <a:off x="2592070" y="1184910"/>
              <a:ext cx="27940" cy="618490"/>
            </a:xfrm>
            <a:custGeom>
              <a:avLst/>
              <a:gdLst/>
              <a:ahLst/>
              <a:cxnLst/>
              <a:rect l="l" t="t" r="r" b="b"/>
              <a:pathLst>
                <a:path w="27940" h="61849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B8B8B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41"/>
            <p:cNvSpPr/>
            <p:nvPr/>
          </p:nvSpPr>
          <p:spPr>
            <a:xfrm>
              <a:off x="27940" y="0"/>
              <a:ext cx="2564130" cy="5182870"/>
            </a:xfrm>
            <a:custGeom>
              <a:avLst/>
              <a:gdLst/>
              <a:ahLst/>
              <a:cxnLst/>
              <a:rect l="l" t="t" r="r" b="b"/>
              <a:pathLst>
                <a:path w="2564130" h="518287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2" name="Group 42"/>
          <p:cNvGrpSpPr>
            <a:grpSpLocks noChangeAspect="1"/>
          </p:cNvGrpSpPr>
          <p:nvPr/>
        </p:nvGrpSpPr>
        <p:grpSpPr>
          <a:xfrm>
            <a:off x="14599603" y="2689099"/>
            <a:ext cx="3395924" cy="6719420"/>
            <a:chOff x="0" y="0"/>
            <a:chExt cx="2620010" cy="5184140"/>
          </a:xfrm>
        </p:grpSpPr>
        <p:sp>
          <p:nvSpPr>
            <p:cNvPr id="43" name="Freeform 43"/>
            <p:cNvSpPr/>
            <p:nvPr/>
          </p:nvSpPr>
          <p:spPr>
            <a:xfrm>
              <a:off x="53340" y="25400"/>
              <a:ext cx="2513330" cy="5132070"/>
            </a:xfrm>
            <a:custGeom>
              <a:avLst/>
              <a:gdLst/>
              <a:ahLst/>
              <a:cxnLst/>
              <a:rect l="l" t="t" r="r" b="b"/>
              <a:pathLst>
                <a:path w="2513330" h="513207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44"/>
            <p:cNvSpPr/>
            <p:nvPr/>
          </p:nvSpPr>
          <p:spPr>
            <a:xfrm>
              <a:off x="185420" y="156210"/>
              <a:ext cx="2250453" cy="4876800"/>
            </a:xfrm>
            <a:custGeom>
              <a:avLst/>
              <a:gdLst/>
              <a:ahLst/>
              <a:cxnLst/>
              <a:rect l="l" t="t" r="r" b="b"/>
              <a:pathLst>
                <a:path w="2250453" h="4876800">
                  <a:moveTo>
                    <a:pt x="2040890" y="0"/>
                  </a:moveTo>
                  <a:lnTo>
                    <a:pt x="1769110" y="0"/>
                  </a:lnTo>
                  <a:lnTo>
                    <a:pt x="1769110" y="57150"/>
                  </a:lnTo>
                  <a:cubicBezTo>
                    <a:pt x="1769110" y="121920"/>
                    <a:pt x="1715770" y="175260"/>
                    <a:pt x="1651000" y="175260"/>
                  </a:cubicBezTo>
                  <a:lnTo>
                    <a:pt x="601980" y="175260"/>
                  </a:lnTo>
                  <a:cubicBezTo>
                    <a:pt x="537210" y="175260"/>
                    <a:pt x="483870" y="121920"/>
                    <a:pt x="483870" y="57150"/>
                  </a:cubicBezTo>
                  <a:lnTo>
                    <a:pt x="483870" y="0"/>
                  </a:lnTo>
                  <a:lnTo>
                    <a:pt x="209550" y="0"/>
                  </a:lnTo>
                  <a:cubicBezTo>
                    <a:pt x="93980" y="0"/>
                    <a:pt x="0" y="93980"/>
                    <a:pt x="0" y="209550"/>
                  </a:cubicBezTo>
                  <a:lnTo>
                    <a:pt x="0" y="4667250"/>
                  </a:lnTo>
                  <a:cubicBezTo>
                    <a:pt x="0" y="4782820"/>
                    <a:pt x="93980" y="4876800"/>
                    <a:pt x="209550" y="4876800"/>
                  </a:cubicBezTo>
                  <a:lnTo>
                    <a:pt x="2040890" y="4876800"/>
                  </a:lnTo>
                  <a:cubicBezTo>
                    <a:pt x="2156460" y="4876800"/>
                    <a:pt x="2250440" y="4782820"/>
                    <a:pt x="2250440" y="4667250"/>
                  </a:cubicBezTo>
                  <a:lnTo>
                    <a:pt x="2250440" y="209550"/>
                  </a:lnTo>
                  <a:cubicBezTo>
                    <a:pt x="2251710" y="93980"/>
                    <a:pt x="2157730" y="0"/>
                    <a:pt x="2040890" y="0"/>
                  </a:cubicBezTo>
                  <a:close/>
                </a:path>
              </a:pathLst>
            </a:custGeom>
            <a:blipFill>
              <a:blip r:embed="rId6"/>
              <a:stretch>
                <a:fillRect t="-22" b="-22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45"/>
            <p:cNvSpPr/>
            <p:nvPr/>
          </p:nvSpPr>
          <p:spPr>
            <a:xfrm>
              <a:off x="1121410" y="198120"/>
              <a:ext cx="347980" cy="43180"/>
            </a:xfrm>
            <a:custGeom>
              <a:avLst/>
              <a:gdLst/>
              <a:ahLst/>
              <a:cxnLst/>
              <a:rect l="l" t="t" r="r" b="b"/>
              <a:pathLst>
                <a:path w="347980" h="4318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60606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6"/>
            <p:cNvSpPr/>
            <p:nvPr/>
          </p:nvSpPr>
          <p:spPr>
            <a:xfrm>
              <a:off x="1579738" y="187960"/>
              <a:ext cx="63785" cy="63501"/>
            </a:xfrm>
            <a:custGeom>
              <a:avLst/>
              <a:gdLst/>
              <a:ahLst/>
              <a:cxnLst/>
              <a:rect l="l" t="t" r="r" b="b"/>
              <a:pathLst>
                <a:path w="63785" h="63501">
                  <a:moveTo>
                    <a:pt x="31892" y="0"/>
                  </a:moveTo>
                  <a:cubicBezTo>
                    <a:pt x="20515" y="-51"/>
                    <a:pt x="9980" y="5989"/>
                    <a:pt x="4277" y="15834"/>
                  </a:cubicBezTo>
                  <a:cubicBezTo>
                    <a:pt x="-1426" y="25678"/>
                    <a:pt x="-1426" y="37822"/>
                    <a:pt x="4277" y="47666"/>
                  </a:cubicBezTo>
                  <a:cubicBezTo>
                    <a:pt x="9980" y="57511"/>
                    <a:pt x="20515" y="63551"/>
                    <a:pt x="31892" y="63500"/>
                  </a:cubicBezTo>
                  <a:cubicBezTo>
                    <a:pt x="43269" y="63551"/>
                    <a:pt x="53804" y="57511"/>
                    <a:pt x="59507" y="47666"/>
                  </a:cubicBezTo>
                  <a:cubicBezTo>
                    <a:pt x="65210" y="37822"/>
                    <a:pt x="65210" y="25678"/>
                    <a:pt x="59507" y="15834"/>
                  </a:cubicBezTo>
                  <a:cubicBezTo>
                    <a:pt x="53804" y="5989"/>
                    <a:pt x="43269" y="-51"/>
                    <a:pt x="31892" y="0"/>
                  </a:cubicBezTo>
                  <a:close/>
                </a:path>
              </a:pathLst>
            </a:custGeom>
            <a:solidFill>
              <a:srgbClr val="60606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7"/>
            <p:cNvSpPr/>
            <p:nvPr/>
          </p:nvSpPr>
          <p:spPr>
            <a:xfrm>
              <a:off x="0" y="685800"/>
              <a:ext cx="27940" cy="213360"/>
            </a:xfrm>
            <a:custGeom>
              <a:avLst/>
              <a:gdLst/>
              <a:ahLst/>
              <a:cxnLst/>
              <a:rect l="l" t="t" r="r" b="b"/>
              <a:pathLst>
                <a:path w="27940" h="21336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B8B8B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8"/>
            <p:cNvSpPr/>
            <p:nvPr/>
          </p:nvSpPr>
          <p:spPr>
            <a:xfrm>
              <a:off x="0" y="1057910"/>
              <a:ext cx="27940" cy="384810"/>
            </a:xfrm>
            <a:custGeom>
              <a:avLst/>
              <a:gdLst/>
              <a:ahLst/>
              <a:cxnLst/>
              <a:rect l="l" t="t" r="r" b="b"/>
              <a:pathLst>
                <a:path w="27940" h="38481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B8B8B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9"/>
            <p:cNvSpPr/>
            <p:nvPr/>
          </p:nvSpPr>
          <p:spPr>
            <a:xfrm>
              <a:off x="0" y="1526540"/>
              <a:ext cx="27940" cy="386080"/>
            </a:xfrm>
            <a:custGeom>
              <a:avLst/>
              <a:gdLst/>
              <a:ahLst/>
              <a:cxnLst/>
              <a:rect l="l" t="t" r="r" b="b"/>
              <a:pathLst>
                <a:path w="27940" h="38608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B8B8B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50"/>
            <p:cNvSpPr/>
            <p:nvPr/>
          </p:nvSpPr>
          <p:spPr>
            <a:xfrm>
              <a:off x="2592070" y="1184910"/>
              <a:ext cx="27940" cy="618490"/>
            </a:xfrm>
            <a:custGeom>
              <a:avLst/>
              <a:gdLst/>
              <a:ahLst/>
              <a:cxnLst/>
              <a:rect l="l" t="t" r="r" b="b"/>
              <a:pathLst>
                <a:path w="27940" h="61849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B8B8B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51"/>
            <p:cNvSpPr/>
            <p:nvPr/>
          </p:nvSpPr>
          <p:spPr>
            <a:xfrm>
              <a:off x="27940" y="0"/>
              <a:ext cx="2564130" cy="5182870"/>
            </a:xfrm>
            <a:custGeom>
              <a:avLst/>
              <a:gdLst/>
              <a:ahLst/>
              <a:cxnLst/>
              <a:rect l="l" t="t" r="r" b="b"/>
              <a:pathLst>
                <a:path w="2564130" h="518287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2" name="Group 52"/>
          <p:cNvGrpSpPr/>
          <p:nvPr/>
        </p:nvGrpSpPr>
        <p:grpSpPr>
          <a:xfrm>
            <a:off x="2325823" y="3878009"/>
            <a:ext cx="1247271" cy="1160534"/>
            <a:chOff x="0" y="0"/>
            <a:chExt cx="328499" cy="305655"/>
          </a:xfrm>
        </p:grpSpPr>
        <p:sp>
          <p:nvSpPr>
            <p:cNvPr id="53" name="Freeform 53"/>
            <p:cNvSpPr/>
            <p:nvPr/>
          </p:nvSpPr>
          <p:spPr>
            <a:xfrm>
              <a:off x="0" y="0"/>
              <a:ext cx="328499" cy="305655"/>
            </a:xfrm>
            <a:custGeom>
              <a:avLst/>
              <a:gdLst/>
              <a:ahLst/>
              <a:cxnLst/>
              <a:rect l="l" t="t" r="r" b="b"/>
              <a:pathLst>
                <a:path w="328499" h="305655">
                  <a:moveTo>
                    <a:pt x="152827" y="0"/>
                  </a:moveTo>
                  <a:lnTo>
                    <a:pt x="175672" y="0"/>
                  </a:lnTo>
                  <a:cubicBezTo>
                    <a:pt x="260076" y="0"/>
                    <a:pt x="328499" y="68423"/>
                    <a:pt x="328499" y="152827"/>
                  </a:cubicBezTo>
                  <a:lnTo>
                    <a:pt x="328499" y="152827"/>
                  </a:lnTo>
                  <a:cubicBezTo>
                    <a:pt x="328499" y="237232"/>
                    <a:pt x="260076" y="305655"/>
                    <a:pt x="175672" y="305655"/>
                  </a:cubicBezTo>
                  <a:lnTo>
                    <a:pt x="152827" y="305655"/>
                  </a:lnTo>
                  <a:cubicBezTo>
                    <a:pt x="68423" y="305655"/>
                    <a:pt x="0" y="237232"/>
                    <a:pt x="0" y="152827"/>
                  </a:cubicBezTo>
                  <a:lnTo>
                    <a:pt x="0" y="152827"/>
                  </a:lnTo>
                  <a:cubicBezTo>
                    <a:pt x="0" y="68423"/>
                    <a:pt x="68423" y="0"/>
                    <a:pt x="15282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rnd">
              <a:solidFill>
                <a:srgbClr val="FFDE59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TextBox 54"/>
            <p:cNvSpPr txBox="1"/>
            <p:nvPr/>
          </p:nvSpPr>
          <p:spPr>
            <a:xfrm>
              <a:off x="0" y="-28575"/>
              <a:ext cx="328499" cy="3342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5" name="Group 55"/>
          <p:cNvGrpSpPr/>
          <p:nvPr/>
        </p:nvGrpSpPr>
        <p:grpSpPr>
          <a:xfrm>
            <a:off x="666750" y="247322"/>
            <a:ext cx="9283976" cy="1834616"/>
            <a:chOff x="0" y="0"/>
            <a:chExt cx="12378635" cy="2446155"/>
          </a:xfrm>
        </p:grpSpPr>
        <p:sp>
          <p:nvSpPr>
            <p:cNvPr id="56" name="TextBox 56"/>
            <p:cNvSpPr txBox="1"/>
            <p:nvPr/>
          </p:nvSpPr>
          <p:spPr>
            <a:xfrm>
              <a:off x="0" y="523875"/>
              <a:ext cx="12378635" cy="17624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7877"/>
                </a:lnSpc>
              </a:pPr>
              <a:r>
                <a:rPr lang="en-US" sz="11253" b="1" spc="-337">
                  <a:solidFill>
                    <a:srgbClr val="335397"/>
                  </a:solidFill>
                  <a:latin typeface="Neue Machina Ultra-Bold"/>
                  <a:ea typeface="Neue Machina Ultra-Bold"/>
                  <a:cs typeface="Neue Machina Ultra-Bold"/>
                  <a:sym typeface="Neue Machina Ultra-Bold"/>
                </a:rPr>
                <a:t>manager</a:t>
              </a:r>
            </a:p>
          </p:txBody>
        </p:sp>
        <p:sp>
          <p:nvSpPr>
            <p:cNvPr id="57" name="TextBox 57"/>
            <p:cNvSpPr txBox="1"/>
            <p:nvPr/>
          </p:nvSpPr>
          <p:spPr>
            <a:xfrm>
              <a:off x="163766" y="1531729"/>
              <a:ext cx="12214869" cy="9144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845"/>
                </a:lnSpc>
              </a:pPr>
              <a:r>
                <a:rPr lang="en-US" sz="5100" spc="-102">
                  <a:solidFill>
                    <a:srgbClr val="FFFFFF"/>
                  </a:solidFill>
                  <a:latin typeface="Disket Mono"/>
                  <a:ea typeface="Disket Mono"/>
                  <a:cs typeface="Disket Mono"/>
                  <a:sym typeface="Disket Mono"/>
                </a:rPr>
                <a:t>APP</a:t>
              </a:r>
            </a:p>
          </p:txBody>
        </p:sp>
      </p:grpSp>
      <p:grpSp>
        <p:nvGrpSpPr>
          <p:cNvPr id="58" name="Group 58"/>
          <p:cNvGrpSpPr/>
          <p:nvPr/>
        </p:nvGrpSpPr>
        <p:grpSpPr>
          <a:xfrm>
            <a:off x="4061467" y="4030409"/>
            <a:ext cx="1247271" cy="640110"/>
            <a:chOff x="0" y="0"/>
            <a:chExt cx="328499" cy="168589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328499" cy="168589"/>
            </a:xfrm>
            <a:custGeom>
              <a:avLst/>
              <a:gdLst/>
              <a:ahLst/>
              <a:cxnLst/>
              <a:rect l="l" t="t" r="r" b="b"/>
              <a:pathLst>
                <a:path w="328499" h="168589">
                  <a:moveTo>
                    <a:pt x="84294" y="0"/>
                  </a:moveTo>
                  <a:lnTo>
                    <a:pt x="244205" y="0"/>
                  </a:lnTo>
                  <a:cubicBezTo>
                    <a:pt x="290759" y="0"/>
                    <a:pt x="328499" y="37740"/>
                    <a:pt x="328499" y="84294"/>
                  </a:cubicBezTo>
                  <a:lnTo>
                    <a:pt x="328499" y="84294"/>
                  </a:lnTo>
                  <a:cubicBezTo>
                    <a:pt x="328499" y="106651"/>
                    <a:pt x="319618" y="128091"/>
                    <a:pt x="303810" y="143900"/>
                  </a:cubicBezTo>
                  <a:cubicBezTo>
                    <a:pt x="288002" y="159708"/>
                    <a:pt x="266561" y="168589"/>
                    <a:pt x="244205" y="168589"/>
                  </a:cubicBezTo>
                  <a:lnTo>
                    <a:pt x="84294" y="168589"/>
                  </a:lnTo>
                  <a:cubicBezTo>
                    <a:pt x="61938" y="168589"/>
                    <a:pt x="40498" y="159708"/>
                    <a:pt x="24689" y="143900"/>
                  </a:cubicBezTo>
                  <a:cubicBezTo>
                    <a:pt x="8881" y="128091"/>
                    <a:pt x="0" y="106651"/>
                    <a:pt x="0" y="84294"/>
                  </a:cubicBezTo>
                  <a:lnTo>
                    <a:pt x="0" y="84294"/>
                  </a:lnTo>
                  <a:cubicBezTo>
                    <a:pt x="0" y="61938"/>
                    <a:pt x="8881" y="40498"/>
                    <a:pt x="24689" y="24689"/>
                  </a:cubicBezTo>
                  <a:cubicBezTo>
                    <a:pt x="40498" y="8881"/>
                    <a:pt x="61938" y="0"/>
                    <a:pt x="8429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rnd">
              <a:solidFill>
                <a:srgbClr val="FFDE59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TextBox 60"/>
            <p:cNvSpPr txBox="1"/>
            <p:nvPr/>
          </p:nvSpPr>
          <p:spPr>
            <a:xfrm>
              <a:off x="0" y="-28575"/>
              <a:ext cx="328499" cy="1971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7560073" y="3556264"/>
            <a:ext cx="1247271" cy="948290"/>
            <a:chOff x="0" y="0"/>
            <a:chExt cx="328499" cy="249755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328499" cy="249755"/>
            </a:xfrm>
            <a:custGeom>
              <a:avLst/>
              <a:gdLst/>
              <a:ahLst/>
              <a:cxnLst/>
              <a:rect l="l" t="t" r="r" b="b"/>
              <a:pathLst>
                <a:path w="328499" h="249755">
                  <a:moveTo>
                    <a:pt x="124878" y="0"/>
                  </a:moveTo>
                  <a:lnTo>
                    <a:pt x="203622" y="0"/>
                  </a:lnTo>
                  <a:cubicBezTo>
                    <a:pt x="272590" y="0"/>
                    <a:pt x="328499" y="55910"/>
                    <a:pt x="328499" y="124878"/>
                  </a:cubicBezTo>
                  <a:lnTo>
                    <a:pt x="328499" y="124878"/>
                  </a:lnTo>
                  <a:cubicBezTo>
                    <a:pt x="328499" y="157997"/>
                    <a:pt x="315343" y="189760"/>
                    <a:pt x="291924" y="213180"/>
                  </a:cubicBezTo>
                  <a:cubicBezTo>
                    <a:pt x="268504" y="236599"/>
                    <a:pt x="236741" y="249755"/>
                    <a:pt x="203622" y="249755"/>
                  </a:cubicBezTo>
                  <a:lnTo>
                    <a:pt x="124878" y="249755"/>
                  </a:lnTo>
                  <a:cubicBezTo>
                    <a:pt x="91758" y="249755"/>
                    <a:pt x="59995" y="236599"/>
                    <a:pt x="36576" y="213180"/>
                  </a:cubicBezTo>
                  <a:cubicBezTo>
                    <a:pt x="13157" y="189760"/>
                    <a:pt x="0" y="157997"/>
                    <a:pt x="0" y="124878"/>
                  </a:cubicBezTo>
                  <a:lnTo>
                    <a:pt x="0" y="124878"/>
                  </a:lnTo>
                  <a:cubicBezTo>
                    <a:pt x="0" y="91758"/>
                    <a:pt x="13157" y="59995"/>
                    <a:pt x="36576" y="36576"/>
                  </a:cubicBezTo>
                  <a:cubicBezTo>
                    <a:pt x="59995" y="13157"/>
                    <a:pt x="91758" y="0"/>
                    <a:pt x="12487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rnd">
              <a:solidFill>
                <a:srgbClr val="FFDE59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TextBox 63"/>
            <p:cNvSpPr txBox="1"/>
            <p:nvPr/>
          </p:nvSpPr>
          <p:spPr>
            <a:xfrm>
              <a:off x="0" y="-28575"/>
              <a:ext cx="328499" cy="2783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4" name="Group 64"/>
          <p:cNvGrpSpPr/>
          <p:nvPr/>
        </p:nvGrpSpPr>
        <p:grpSpPr>
          <a:xfrm>
            <a:off x="9481912" y="3556264"/>
            <a:ext cx="1247271" cy="948290"/>
            <a:chOff x="0" y="0"/>
            <a:chExt cx="328499" cy="249755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328499" cy="249755"/>
            </a:xfrm>
            <a:custGeom>
              <a:avLst/>
              <a:gdLst/>
              <a:ahLst/>
              <a:cxnLst/>
              <a:rect l="l" t="t" r="r" b="b"/>
              <a:pathLst>
                <a:path w="328499" h="249755">
                  <a:moveTo>
                    <a:pt x="124878" y="0"/>
                  </a:moveTo>
                  <a:lnTo>
                    <a:pt x="203622" y="0"/>
                  </a:lnTo>
                  <a:cubicBezTo>
                    <a:pt x="272590" y="0"/>
                    <a:pt x="328499" y="55910"/>
                    <a:pt x="328499" y="124878"/>
                  </a:cubicBezTo>
                  <a:lnTo>
                    <a:pt x="328499" y="124878"/>
                  </a:lnTo>
                  <a:cubicBezTo>
                    <a:pt x="328499" y="157997"/>
                    <a:pt x="315343" y="189760"/>
                    <a:pt x="291924" y="213180"/>
                  </a:cubicBezTo>
                  <a:cubicBezTo>
                    <a:pt x="268504" y="236599"/>
                    <a:pt x="236741" y="249755"/>
                    <a:pt x="203622" y="249755"/>
                  </a:cubicBezTo>
                  <a:lnTo>
                    <a:pt x="124878" y="249755"/>
                  </a:lnTo>
                  <a:cubicBezTo>
                    <a:pt x="91758" y="249755"/>
                    <a:pt x="59995" y="236599"/>
                    <a:pt x="36576" y="213180"/>
                  </a:cubicBezTo>
                  <a:cubicBezTo>
                    <a:pt x="13157" y="189760"/>
                    <a:pt x="0" y="157997"/>
                    <a:pt x="0" y="124878"/>
                  </a:cubicBezTo>
                  <a:lnTo>
                    <a:pt x="0" y="124878"/>
                  </a:lnTo>
                  <a:cubicBezTo>
                    <a:pt x="0" y="91758"/>
                    <a:pt x="13157" y="59995"/>
                    <a:pt x="36576" y="36576"/>
                  </a:cubicBezTo>
                  <a:cubicBezTo>
                    <a:pt x="59995" y="13157"/>
                    <a:pt x="91758" y="0"/>
                    <a:pt x="12487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rnd">
              <a:solidFill>
                <a:srgbClr val="FFDE59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TextBox 66"/>
            <p:cNvSpPr txBox="1"/>
            <p:nvPr/>
          </p:nvSpPr>
          <p:spPr>
            <a:xfrm>
              <a:off x="0" y="-28575"/>
              <a:ext cx="328499" cy="2783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7" name="Group 67"/>
          <p:cNvGrpSpPr/>
          <p:nvPr/>
        </p:nvGrpSpPr>
        <p:grpSpPr>
          <a:xfrm>
            <a:off x="11136988" y="3509986"/>
            <a:ext cx="3120795" cy="1277892"/>
            <a:chOff x="0" y="0"/>
            <a:chExt cx="821938" cy="336564"/>
          </a:xfrm>
        </p:grpSpPr>
        <p:sp>
          <p:nvSpPr>
            <p:cNvPr id="68" name="Freeform 68"/>
            <p:cNvSpPr/>
            <p:nvPr/>
          </p:nvSpPr>
          <p:spPr>
            <a:xfrm>
              <a:off x="0" y="0"/>
              <a:ext cx="821938" cy="336564"/>
            </a:xfrm>
            <a:custGeom>
              <a:avLst/>
              <a:gdLst/>
              <a:ahLst/>
              <a:cxnLst/>
              <a:rect l="l" t="t" r="r" b="b"/>
              <a:pathLst>
                <a:path w="821938" h="336564">
                  <a:moveTo>
                    <a:pt x="126518" y="0"/>
                  </a:moveTo>
                  <a:lnTo>
                    <a:pt x="695419" y="0"/>
                  </a:lnTo>
                  <a:cubicBezTo>
                    <a:pt x="728974" y="0"/>
                    <a:pt x="761155" y="13330"/>
                    <a:pt x="784881" y="37056"/>
                  </a:cubicBezTo>
                  <a:cubicBezTo>
                    <a:pt x="808608" y="60783"/>
                    <a:pt x="821938" y="92964"/>
                    <a:pt x="821938" y="126518"/>
                  </a:cubicBezTo>
                  <a:lnTo>
                    <a:pt x="821938" y="210046"/>
                  </a:lnTo>
                  <a:cubicBezTo>
                    <a:pt x="821938" y="243600"/>
                    <a:pt x="808608" y="275781"/>
                    <a:pt x="784881" y="299508"/>
                  </a:cubicBezTo>
                  <a:cubicBezTo>
                    <a:pt x="761155" y="323234"/>
                    <a:pt x="728974" y="336564"/>
                    <a:pt x="695419" y="336564"/>
                  </a:cubicBezTo>
                  <a:lnTo>
                    <a:pt x="126518" y="336564"/>
                  </a:lnTo>
                  <a:cubicBezTo>
                    <a:pt x="92964" y="336564"/>
                    <a:pt x="60783" y="323234"/>
                    <a:pt x="37056" y="299508"/>
                  </a:cubicBezTo>
                  <a:cubicBezTo>
                    <a:pt x="13330" y="275781"/>
                    <a:pt x="0" y="243600"/>
                    <a:pt x="0" y="210046"/>
                  </a:cubicBezTo>
                  <a:lnTo>
                    <a:pt x="0" y="126518"/>
                  </a:lnTo>
                  <a:cubicBezTo>
                    <a:pt x="0" y="92964"/>
                    <a:pt x="13330" y="60783"/>
                    <a:pt x="37056" y="37056"/>
                  </a:cubicBezTo>
                  <a:cubicBezTo>
                    <a:pt x="60783" y="13330"/>
                    <a:pt x="92964" y="0"/>
                    <a:pt x="12651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rnd">
              <a:solidFill>
                <a:srgbClr val="FFDE59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TextBox 69"/>
            <p:cNvSpPr txBox="1"/>
            <p:nvPr/>
          </p:nvSpPr>
          <p:spPr>
            <a:xfrm>
              <a:off x="0" y="-28575"/>
              <a:ext cx="821938" cy="36513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0" name="Group 70"/>
          <p:cNvGrpSpPr/>
          <p:nvPr/>
        </p:nvGrpSpPr>
        <p:grpSpPr>
          <a:xfrm>
            <a:off x="14807577" y="8310010"/>
            <a:ext cx="3034058" cy="948290"/>
            <a:chOff x="0" y="0"/>
            <a:chExt cx="799093" cy="249755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799093" cy="249755"/>
            </a:xfrm>
            <a:custGeom>
              <a:avLst/>
              <a:gdLst/>
              <a:ahLst/>
              <a:cxnLst/>
              <a:rect l="l" t="t" r="r" b="b"/>
              <a:pathLst>
                <a:path w="799093" h="249755">
                  <a:moveTo>
                    <a:pt x="124878" y="0"/>
                  </a:moveTo>
                  <a:lnTo>
                    <a:pt x="674216" y="0"/>
                  </a:lnTo>
                  <a:cubicBezTo>
                    <a:pt x="707335" y="0"/>
                    <a:pt x="739098" y="13157"/>
                    <a:pt x="762518" y="36576"/>
                  </a:cubicBezTo>
                  <a:cubicBezTo>
                    <a:pt x="785937" y="59995"/>
                    <a:pt x="799093" y="91758"/>
                    <a:pt x="799093" y="124878"/>
                  </a:cubicBezTo>
                  <a:lnTo>
                    <a:pt x="799093" y="124878"/>
                  </a:lnTo>
                  <a:cubicBezTo>
                    <a:pt x="799093" y="157997"/>
                    <a:pt x="785937" y="189760"/>
                    <a:pt x="762518" y="213180"/>
                  </a:cubicBezTo>
                  <a:cubicBezTo>
                    <a:pt x="739098" y="236599"/>
                    <a:pt x="707335" y="249755"/>
                    <a:pt x="674216" y="249755"/>
                  </a:cubicBezTo>
                  <a:lnTo>
                    <a:pt x="124878" y="249755"/>
                  </a:lnTo>
                  <a:cubicBezTo>
                    <a:pt x="91758" y="249755"/>
                    <a:pt x="59995" y="236599"/>
                    <a:pt x="36576" y="213180"/>
                  </a:cubicBezTo>
                  <a:cubicBezTo>
                    <a:pt x="13157" y="189760"/>
                    <a:pt x="0" y="157997"/>
                    <a:pt x="0" y="124878"/>
                  </a:cubicBezTo>
                  <a:lnTo>
                    <a:pt x="0" y="124878"/>
                  </a:lnTo>
                  <a:cubicBezTo>
                    <a:pt x="0" y="91758"/>
                    <a:pt x="13157" y="59995"/>
                    <a:pt x="36576" y="36576"/>
                  </a:cubicBezTo>
                  <a:cubicBezTo>
                    <a:pt x="59995" y="13157"/>
                    <a:pt x="91758" y="0"/>
                    <a:pt x="12487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rnd">
              <a:solidFill>
                <a:srgbClr val="FFDE59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TextBox 72"/>
            <p:cNvSpPr txBox="1"/>
            <p:nvPr/>
          </p:nvSpPr>
          <p:spPr>
            <a:xfrm>
              <a:off x="0" y="-28575"/>
              <a:ext cx="799093" cy="2783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53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734675" y="666750"/>
            <a:ext cx="6886575" cy="8953500"/>
            <a:chOff x="0" y="0"/>
            <a:chExt cx="1200275" cy="15605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00275" cy="1560523"/>
            </a:xfrm>
            <a:custGeom>
              <a:avLst/>
              <a:gdLst/>
              <a:ahLst/>
              <a:cxnLst/>
              <a:rect l="l" t="t" r="r" b="b"/>
              <a:pathLst>
                <a:path w="1200275" h="1560523">
                  <a:moveTo>
                    <a:pt x="44968" y="0"/>
                  </a:moveTo>
                  <a:lnTo>
                    <a:pt x="1155306" y="0"/>
                  </a:lnTo>
                  <a:cubicBezTo>
                    <a:pt x="1167233" y="0"/>
                    <a:pt x="1178670" y="4738"/>
                    <a:pt x="1187104" y="13171"/>
                  </a:cubicBezTo>
                  <a:cubicBezTo>
                    <a:pt x="1195537" y="21604"/>
                    <a:pt x="1200275" y="33042"/>
                    <a:pt x="1200275" y="44968"/>
                  </a:cubicBezTo>
                  <a:lnTo>
                    <a:pt x="1200275" y="1515555"/>
                  </a:lnTo>
                  <a:cubicBezTo>
                    <a:pt x="1200275" y="1527481"/>
                    <a:pt x="1195537" y="1538919"/>
                    <a:pt x="1187104" y="1547352"/>
                  </a:cubicBezTo>
                  <a:cubicBezTo>
                    <a:pt x="1178670" y="1555785"/>
                    <a:pt x="1167233" y="1560523"/>
                    <a:pt x="1155306" y="1560523"/>
                  </a:cubicBezTo>
                  <a:lnTo>
                    <a:pt x="44968" y="1560523"/>
                  </a:lnTo>
                  <a:cubicBezTo>
                    <a:pt x="33042" y="1560523"/>
                    <a:pt x="21604" y="1555785"/>
                    <a:pt x="13171" y="1547352"/>
                  </a:cubicBezTo>
                  <a:cubicBezTo>
                    <a:pt x="4738" y="1538919"/>
                    <a:pt x="0" y="1527481"/>
                    <a:pt x="0" y="1515555"/>
                  </a:cubicBezTo>
                  <a:lnTo>
                    <a:pt x="0" y="44968"/>
                  </a:lnTo>
                  <a:cubicBezTo>
                    <a:pt x="0" y="33042"/>
                    <a:pt x="4738" y="21604"/>
                    <a:pt x="13171" y="13171"/>
                  </a:cubicBezTo>
                  <a:cubicBezTo>
                    <a:pt x="21604" y="4738"/>
                    <a:pt x="33042" y="0"/>
                    <a:pt x="44968" y="0"/>
                  </a:cubicBezTo>
                  <a:close/>
                </a:path>
              </a:pathLst>
            </a:custGeom>
            <a:blipFill>
              <a:blip r:embed="rId2"/>
              <a:stretch>
                <a:fillRect t="-271" b="-271"/>
              </a:stretch>
            </a:blipFill>
            <a:ln w="19050" cap="rnd">
              <a:solidFill>
                <a:srgbClr val="432766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Freeform 4"/>
          <p:cNvSpPr/>
          <p:nvPr/>
        </p:nvSpPr>
        <p:spPr>
          <a:xfrm>
            <a:off x="8126405" y="637527"/>
            <a:ext cx="2035190" cy="1617000"/>
          </a:xfrm>
          <a:custGeom>
            <a:avLst/>
            <a:gdLst/>
            <a:ahLst/>
            <a:cxnLst/>
            <a:rect l="l" t="t" r="r" b="b"/>
            <a:pathLst>
              <a:path w="2035190" h="1617000">
                <a:moveTo>
                  <a:pt x="0" y="0"/>
                </a:moveTo>
                <a:lnTo>
                  <a:pt x="2035190" y="0"/>
                </a:lnTo>
                <a:lnTo>
                  <a:pt x="2035190" y="1617000"/>
                </a:lnTo>
                <a:lnTo>
                  <a:pt x="0" y="161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w="38100" cap="sq">
            <a:solidFill>
              <a:srgbClr val="E9E9E9"/>
            </a:solidFill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666750" y="2711727"/>
            <a:ext cx="8324850" cy="495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00"/>
              </a:lnSpc>
            </a:pPr>
            <a:r>
              <a:rPr lang="en-US" sz="3000" b="1">
                <a:solidFill>
                  <a:srgbClr val="FFFFFF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Student specific reports: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666750" y="666750"/>
            <a:ext cx="9283976" cy="1834616"/>
            <a:chOff x="0" y="0"/>
            <a:chExt cx="12378635" cy="2446155"/>
          </a:xfrm>
        </p:grpSpPr>
        <p:sp>
          <p:nvSpPr>
            <p:cNvPr id="7" name="TextBox 7"/>
            <p:cNvSpPr txBox="1"/>
            <p:nvPr/>
          </p:nvSpPr>
          <p:spPr>
            <a:xfrm>
              <a:off x="0" y="523875"/>
              <a:ext cx="12378635" cy="17624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7877"/>
                </a:lnSpc>
              </a:pPr>
              <a:r>
                <a:rPr lang="en-US" sz="11253" b="1" spc="-337">
                  <a:solidFill>
                    <a:srgbClr val="000000"/>
                  </a:solidFill>
                  <a:latin typeface="Neue Machina Ultra-Bold"/>
                  <a:ea typeface="Neue Machina Ultra-Bold"/>
                  <a:cs typeface="Neue Machina Ultra-Bold"/>
                  <a:sym typeface="Neue Machina Ultra-Bold"/>
                </a:rPr>
                <a:t>behavior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63766" y="1531729"/>
              <a:ext cx="12214869" cy="9144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4845"/>
                </a:lnSpc>
              </a:pPr>
              <a:r>
                <a:rPr lang="en-US" sz="5100" spc="-102">
                  <a:solidFill>
                    <a:srgbClr val="FFFFFF"/>
                  </a:solidFill>
                  <a:latin typeface="Disket Mono"/>
                  <a:ea typeface="Disket Mono"/>
                  <a:cs typeface="Disket Mono"/>
                  <a:sym typeface="Disket Mono"/>
                </a:rPr>
                <a:t>REPORTS</a:t>
              </a: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666750" y="6597927"/>
            <a:ext cx="8810578" cy="990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00"/>
              </a:lnSpc>
            </a:pPr>
            <a:r>
              <a:rPr lang="en-US" sz="3000" b="1">
                <a:solidFill>
                  <a:srgbClr val="FFFFFF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Schoolwide metrics:</a:t>
            </a:r>
            <a:r>
              <a:rPr lang="en-US" sz="3000">
                <a:solidFill>
                  <a:srgbClr val="FFFFFF"/>
                </a:solidFill>
                <a:latin typeface="HK Grotesk Light"/>
                <a:ea typeface="HK Grotesk Light"/>
                <a:cs typeface="HK Grotesk Light"/>
                <a:sym typeface="HK Grotesk Light"/>
              </a:rPr>
              <a:t> </a:t>
            </a:r>
            <a:r>
              <a:rPr lang="en-US" sz="3000" u="sng">
                <a:solidFill>
                  <a:srgbClr val="FFFFFF"/>
                </a:solidFill>
                <a:latin typeface="HK Grotesk Light"/>
                <a:ea typeface="HK Grotesk Light"/>
                <a:cs typeface="HK Grotesk Light"/>
                <a:sym typeface="HK Grotesk Light"/>
                <a:hlinkClick r:id="rId4" tooltip="https://app.5starstudents.com/Data/BehaviorMetrics"/>
              </a:rPr>
              <a:t>https://app.5starstudents.com/Data/BehaviorMetrics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66750" y="8047057"/>
            <a:ext cx="8324850" cy="495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00"/>
              </a:lnSpc>
            </a:pPr>
            <a:r>
              <a:rPr lang="en-US" sz="3000" b="1">
                <a:solidFill>
                  <a:srgbClr val="FFFFFF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Usage reports: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66750" y="3416577"/>
            <a:ext cx="8810578" cy="2971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 algn="l">
              <a:lnSpc>
                <a:spcPts val="3900"/>
              </a:lnSpc>
              <a:buFont typeface="Arial"/>
              <a:buChar char="•"/>
            </a:pPr>
            <a:r>
              <a:rPr lang="en-US" sz="3000">
                <a:solidFill>
                  <a:srgbClr val="FFFFFF"/>
                </a:solidFill>
                <a:latin typeface="HK Grotesk"/>
                <a:ea typeface="HK Grotesk"/>
                <a:cs typeface="HK Grotesk"/>
                <a:sym typeface="HK Grotesk"/>
              </a:rPr>
              <a:t>Use the search bar at the top of any page to pull up a student’s profile. View their points, behavior occurrences, and more</a:t>
            </a:r>
          </a:p>
          <a:p>
            <a:pPr marL="647700" lvl="1" indent="-323850" algn="l">
              <a:lnSpc>
                <a:spcPts val="3900"/>
              </a:lnSpc>
              <a:buFont typeface="Arial"/>
              <a:buChar char="•"/>
            </a:pPr>
            <a:r>
              <a:rPr lang="en-US" sz="3000" u="sng">
                <a:solidFill>
                  <a:srgbClr val="FFFFFF"/>
                </a:solidFill>
                <a:latin typeface="HK Grotesk"/>
                <a:ea typeface="HK Grotesk"/>
                <a:cs typeface="HK Grotesk"/>
                <a:sym typeface="HK Grotesk"/>
                <a:hlinkClick r:id="rId5" tooltip="https://app.5starstudents.com/Data/Report/B10"/>
              </a:rPr>
              <a:t>Behavior Occurrences by Student</a:t>
            </a:r>
            <a:r>
              <a:rPr lang="en-US" sz="3000">
                <a:solidFill>
                  <a:srgbClr val="FFFFFF"/>
                </a:solidFill>
                <a:latin typeface="HK Grotesk"/>
                <a:ea typeface="HK Grotesk"/>
                <a:cs typeface="HK Grotesk"/>
                <a:sym typeface="HK Grotesk"/>
              </a:rPr>
              <a:t> detail report</a:t>
            </a:r>
          </a:p>
          <a:p>
            <a:pPr marL="647700" lvl="1" indent="-323850" algn="l">
              <a:lnSpc>
                <a:spcPts val="3900"/>
              </a:lnSpc>
              <a:buFont typeface="Arial"/>
              <a:buChar char="•"/>
            </a:pPr>
            <a:r>
              <a:rPr lang="en-US" sz="3000" u="sng">
                <a:solidFill>
                  <a:srgbClr val="FFFFFF"/>
                </a:solidFill>
                <a:latin typeface="HK Grotesk"/>
                <a:ea typeface="HK Grotesk"/>
                <a:cs typeface="HK Grotesk"/>
                <a:sym typeface="HK Grotesk"/>
                <a:hlinkClick r:id="rId6" tooltip="https://app.5starstudents.com/Data/Report/B4"/>
              </a:rPr>
              <a:t>Students with No Behavior Occurrences</a:t>
            </a:r>
            <a:r>
              <a:rPr lang="en-US" sz="3000">
                <a:solidFill>
                  <a:srgbClr val="FFFFFF"/>
                </a:solidFill>
                <a:latin typeface="HK Grotesk"/>
                <a:ea typeface="HK Grotesk"/>
                <a:cs typeface="HK Grotesk"/>
                <a:sym typeface="HK Grotesk"/>
              </a:rPr>
              <a:t> detail report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66750" y="8751907"/>
            <a:ext cx="8810578" cy="1485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 algn="l">
              <a:lnSpc>
                <a:spcPts val="3900"/>
              </a:lnSpc>
              <a:buFont typeface="Arial"/>
              <a:buChar char="•"/>
            </a:pPr>
            <a:r>
              <a:rPr lang="en-US" sz="3000" u="sng">
                <a:solidFill>
                  <a:srgbClr val="FFFFFF"/>
                </a:solidFill>
                <a:latin typeface="HK Grotesk Light"/>
                <a:ea typeface="HK Grotesk Light"/>
                <a:cs typeface="HK Grotesk Light"/>
                <a:sym typeface="HK Grotesk Light"/>
                <a:hlinkClick r:id="rId7" tooltip="https://app.5starstudents.com/Data/Report/B7"/>
              </a:rPr>
              <a:t>Grade Level Summary</a:t>
            </a:r>
            <a:r>
              <a:rPr lang="en-US" sz="3000">
                <a:solidFill>
                  <a:srgbClr val="FFFFFF"/>
                </a:solidFill>
                <a:latin typeface="HK Grotesk Light"/>
                <a:ea typeface="HK Grotesk Light"/>
                <a:cs typeface="HK Grotesk Light"/>
                <a:sym typeface="HK Grotesk Light"/>
              </a:rPr>
              <a:t> detail report</a:t>
            </a:r>
          </a:p>
          <a:p>
            <a:pPr marL="647700" lvl="1" indent="-323850" algn="l">
              <a:lnSpc>
                <a:spcPts val="3900"/>
              </a:lnSpc>
              <a:buFont typeface="Arial"/>
              <a:buChar char="•"/>
            </a:pPr>
            <a:r>
              <a:rPr lang="en-US" sz="3000" u="sng">
                <a:solidFill>
                  <a:srgbClr val="FFFFFF"/>
                </a:solidFill>
                <a:latin typeface="HK Grotesk Light"/>
                <a:ea typeface="HK Grotesk Light"/>
                <a:cs typeface="HK Grotesk Light"/>
                <a:sym typeface="HK Grotesk Light"/>
                <a:hlinkClick r:id="rId8" tooltip="https://app.5starstudents.com/Data/Report/B6"/>
              </a:rPr>
              <a:t>Behavior Occurrences User Breakdown</a:t>
            </a:r>
            <a:r>
              <a:rPr lang="en-US" sz="3000">
                <a:solidFill>
                  <a:srgbClr val="FFFFFF"/>
                </a:solidFill>
                <a:latin typeface="HK Grotesk Light"/>
                <a:ea typeface="HK Grotesk Light"/>
                <a:cs typeface="HK Grotesk Light"/>
                <a:sym typeface="HK Grotesk Light"/>
              </a:rPr>
              <a:t> detail report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4437773">
            <a:off x="13770320" y="-6241286"/>
            <a:ext cx="12640239" cy="11904807"/>
          </a:xfrm>
          <a:custGeom>
            <a:avLst/>
            <a:gdLst/>
            <a:ahLst/>
            <a:cxnLst/>
            <a:rect l="l" t="t" r="r" b="b"/>
            <a:pathLst>
              <a:path w="12640239" h="11904807">
                <a:moveTo>
                  <a:pt x="0" y="0"/>
                </a:moveTo>
                <a:lnTo>
                  <a:pt x="12640239" y="0"/>
                </a:lnTo>
                <a:lnTo>
                  <a:pt x="12640239" y="11904806"/>
                </a:lnTo>
                <a:lnTo>
                  <a:pt x="0" y="119048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666750" y="2773847"/>
            <a:ext cx="14077950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00"/>
              </a:lnSpc>
              <a:spcBef>
                <a:spcPct val="0"/>
              </a:spcBef>
            </a:pPr>
            <a:r>
              <a:rPr lang="en-US" sz="3000" b="1">
                <a:solidFill>
                  <a:srgbClr val="FFFFFF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Managers (school admin) can set up different rules/restrictions for hall passes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666750" y="5143500"/>
            <a:ext cx="5448300" cy="3772614"/>
            <a:chOff x="0" y="0"/>
            <a:chExt cx="7264400" cy="5030153"/>
          </a:xfrm>
        </p:grpSpPr>
        <p:sp>
          <p:nvSpPr>
            <p:cNvPr id="5" name="TextBox 5"/>
            <p:cNvSpPr txBox="1"/>
            <p:nvPr/>
          </p:nvSpPr>
          <p:spPr>
            <a:xfrm>
              <a:off x="0" y="-9525"/>
              <a:ext cx="7264400" cy="6191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600"/>
                </a:lnSpc>
                <a:spcBef>
                  <a:spcPct val="0"/>
                </a:spcBef>
              </a:pPr>
              <a:r>
                <a:rPr lang="en-US" sz="3000" b="1">
                  <a:solidFill>
                    <a:srgbClr val="FFFFFF"/>
                  </a:solidFill>
                  <a:latin typeface="HK Grotesk Bold"/>
                  <a:ea typeface="HK Grotesk Bold"/>
                  <a:cs typeface="HK Grotesk Bold"/>
                  <a:sym typeface="HK Grotesk Bold"/>
                </a:rPr>
                <a:t>Individual Limits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155700"/>
              <a:ext cx="7264400" cy="38744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635556" lvl="1" indent="-317778" algn="l">
                <a:lnSpc>
                  <a:spcPts val="3826"/>
                </a:lnSpc>
                <a:buFont typeface="Arial"/>
                <a:buChar char="•"/>
              </a:pPr>
              <a:r>
                <a:rPr lang="en-US" sz="2943">
                  <a:solidFill>
                    <a:srgbClr val="FFFFFF"/>
                  </a:solidFill>
                  <a:latin typeface="HK Grotesk Light"/>
                  <a:ea typeface="HK Grotesk Light"/>
                  <a:cs typeface="HK Grotesk Light"/>
                  <a:sym typeface="HK Grotesk Light"/>
                </a:rPr>
                <a:t>Time restrictions</a:t>
              </a:r>
            </a:p>
            <a:p>
              <a:pPr marL="635556" lvl="1" indent="-317778" algn="l">
                <a:lnSpc>
                  <a:spcPts val="3826"/>
                </a:lnSpc>
                <a:buFont typeface="Arial"/>
                <a:buChar char="•"/>
              </a:pPr>
              <a:r>
                <a:rPr lang="en-US" sz="2943">
                  <a:solidFill>
                    <a:srgbClr val="FFFFFF"/>
                  </a:solidFill>
                  <a:latin typeface="HK Grotesk Light"/>
                  <a:ea typeface="HK Grotesk Light"/>
                  <a:cs typeface="HK Grotesk Light"/>
                  <a:sym typeface="HK Grotesk Light"/>
                </a:rPr>
                <a:t>Daily individual limit</a:t>
              </a:r>
            </a:p>
            <a:p>
              <a:pPr marL="635556" lvl="1" indent="-317778" algn="l">
                <a:lnSpc>
                  <a:spcPts val="3826"/>
                </a:lnSpc>
                <a:buFont typeface="Arial"/>
                <a:buChar char="•"/>
              </a:pPr>
              <a:r>
                <a:rPr lang="en-US" sz="2943">
                  <a:solidFill>
                    <a:srgbClr val="FFFFFF"/>
                  </a:solidFill>
                  <a:latin typeface="HK Grotesk Light"/>
                  <a:ea typeface="HK Grotesk Light"/>
                  <a:cs typeface="HK Grotesk Light"/>
                  <a:sym typeface="HK Grotesk Light"/>
                </a:rPr>
                <a:t>Active limit</a:t>
              </a:r>
            </a:p>
            <a:p>
              <a:pPr marL="635556" lvl="1" indent="-317778" algn="l">
                <a:lnSpc>
                  <a:spcPts val="3826"/>
                </a:lnSpc>
                <a:buFont typeface="Arial"/>
                <a:buChar char="•"/>
              </a:pPr>
              <a:r>
                <a:rPr lang="en-US" sz="2943">
                  <a:solidFill>
                    <a:srgbClr val="FFFFFF"/>
                  </a:solidFill>
                  <a:latin typeface="HK Grotesk Light"/>
                  <a:ea typeface="HK Grotesk Light"/>
                  <a:cs typeface="HK Grotesk Light"/>
                  <a:sym typeface="HK Grotesk Light"/>
                </a:rPr>
                <a:t>Individual restrictions</a:t>
              </a:r>
            </a:p>
            <a:p>
              <a:pPr marL="635556" lvl="1" indent="-317778" algn="l">
                <a:lnSpc>
                  <a:spcPts val="3826"/>
                </a:lnSpc>
                <a:buFont typeface="Arial"/>
                <a:buChar char="•"/>
              </a:pPr>
              <a:r>
                <a:rPr lang="en-US" sz="2943">
                  <a:solidFill>
                    <a:srgbClr val="FFFFFF"/>
                  </a:solidFill>
                  <a:latin typeface="HK Grotesk Light"/>
                  <a:ea typeface="HK Grotesk Light"/>
                  <a:cs typeface="HK Grotesk Light"/>
                  <a:sym typeface="HK Grotesk Light"/>
                </a:rPr>
                <a:t>Group restrictions</a:t>
              </a:r>
            </a:p>
            <a:p>
              <a:pPr marL="635556" lvl="1" indent="-317778" algn="l">
                <a:lnSpc>
                  <a:spcPts val="3826"/>
                </a:lnSpc>
                <a:buFont typeface="Arial"/>
                <a:buChar char="•"/>
              </a:pPr>
              <a:r>
                <a:rPr lang="en-US" sz="2943">
                  <a:solidFill>
                    <a:srgbClr val="FFFFFF"/>
                  </a:solidFill>
                  <a:latin typeface="HK Grotesk Light"/>
                  <a:ea typeface="HK Grotesk Light"/>
                  <a:cs typeface="HK Grotesk Light"/>
                  <a:sym typeface="HK Grotesk Light"/>
                </a:rPr>
                <a:t>Cool down periods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6419850" y="5143500"/>
            <a:ext cx="5448300" cy="3772614"/>
            <a:chOff x="0" y="0"/>
            <a:chExt cx="7264400" cy="5030153"/>
          </a:xfrm>
        </p:grpSpPr>
        <p:sp>
          <p:nvSpPr>
            <p:cNvPr id="8" name="TextBox 8"/>
            <p:cNvSpPr txBox="1"/>
            <p:nvPr/>
          </p:nvSpPr>
          <p:spPr>
            <a:xfrm>
              <a:off x="0" y="-9525"/>
              <a:ext cx="7264400" cy="6191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600"/>
                </a:lnSpc>
                <a:spcBef>
                  <a:spcPct val="0"/>
                </a:spcBef>
              </a:pPr>
              <a:r>
                <a:rPr lang="en-US" sz="3000" b="1" u="none" strike="noStrike">
                  <a:solidFill>
                    <a:srgbClr val="FFFFFF"/>
                  </a:solidFill>
                  <a:latin typeface="HK Grotesk Bold"/>
                  <a:ea typeface="HK Grotesk Bold"/>
                  <a:cs typeface="HK Grotesk Bold"/>
                  <a:sym typeface="HK Grotesk Bold"/>
                </a:rPr>
                <a:t>Blackout Schedules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1155700"/>
              <a:ext cx="7264400" cy="38744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826"/>
                </a:lnSpc>
              </a:pPr>
              <a:r>
                <a:rPr lang="en-US" sz="2943" u="none" strike="noStrike">
                  <a:solidFill>
                    <a:srgbClr val="FFFFFF"/>
                  </a:solidFill>
                  <a:latin typeface="HK Grotesk Light"/>
                  <a:ea typeface="HK Grotesk Light"/>
                  <a:cs typeface="HK Grotesk Light"/>
                  <a:sym typeface="HK Grotesk Light"/>
                </a:rPr>
                <a:t>Certain times are designated as blackout periods, during which hall passes cannot be issued to maintain classroom focus and minimize disruptions during critical learning times.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2172950" y="5143500"/>
            <a:ext cx="5448300" cy="2801064"/>
            <a:chOff x="0" y="0"/>
            <a:chExt cx="7264400" cy="3734753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9525"/>
              <a:ext cx="7264400" cy="6191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600"/>
                </a:lnSpc>
                <a:spcBef>
                  <a:spcPct val="0"/>
                </a:spcBef>
              </a:pPr>
              <a:r>
                <a:rPr lang="en-US" sz="3000" b="1" u="none" strike="noStrike">
                  <a:solidFill>
                    <a:srgbClr val="FFFFFF"/>
                  </a:solidFill>
                  <a:latin typeface="HK Grotesk Bold"/>
                  <a:ea typeface="HK Grotesk Bold"/>
                  <a:cs typeface="HK Grotesk Bold"/>
                  <a:sym typeface="HK Grotesk Bold"/>
                </a:rPr>
                <a:t>QR Code Passes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1155700"/>
              <a:ext cx="7264400" cy="25790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826"/>
                </a:lnSpc>
              </a:pPr>
              <a:r>
                <a:rPr lang="en-US" sz="2943">
                  <a:solidFill>
                    <a:srgbClr val="FFFFFF"/>
                  </a:solidFill>
                  <a:latin typeface="HK Grotesk Light"/>
                  <a:ea typeface="HK Grotesk Light"/>
                  <a:cs typeface="HK Grotesk Light"/>
                  <a:sym typeface="HK Grotesk Light"/>
                </a:rPr>
                <a:t>Admin can create teacher-specific QR codes that students can scan with their app OR chromebook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666750" y="449163"/>
            <a:ext cx="9283976" cy="1834616"/>
            <a:chOff x="0" y="0"/>
            <a:chExt cx="12378635" cy="2446155"/>
          </a:xfrm>
        </p:grpSpPr>
        <p:sp>
          <p:nvSpPr>
            <p:cNvPr id="14" name="TextBox 14"/>
            <p:cNvSpPr txBox="1"/>
            <p:nvPr/>
          </p:nvSpPr>
          <p:spPr>
            <a:xfrm>
              <a:off x="0" y="523875"/>
              <a:ext cx="12378635" cy="17624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7877"/>
                </a:lnSpc>
              </a:pPr>
              <a:r>
                <a:rPr lang="en-US" sz="11253" b="1" spc="-337">
                  <a:solidFill>
                    <a:srgbClr val="335397"/>
                  </a:solidFill>
                  <a:latin typeface="Neue Machina Ultra-Bold"/>
                  <a:ea typeface="Neue Machina Ultra-Bold"/>
                  <a:cs typeface="Neue Machina Ultra-Bold"/>
                  <a:sym typeface="Neue Machina Ultra-Bold"/>
                </a:rPr>
                <a:t>hall pass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63766" y="1531729"/>
              <a:ext cx="12214869" cy="9144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4845"/>
                </a:lnSpc>
              </a:pPr>
              <a:r>
                <a:rPr lang="en-US" sz="5100" spc="-102">
                  <a:solidFill>
                    <a:srgbClr val="FFFFFF"/>
                  </a:solidFill>
                  <a:latin typeface="Disket Mono"/>
                  <a:ea typeface="Disket Mono"/>
                  <a:cs typeface="Disket Mono"/>
                  <a:sym typeface="Disket Mono"/>
                </a:rPr>
                <a:t>RULES</a:t>
              </a: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53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734675" y="666750"/>
            <a:ext cx="6886575" cy="8953500"/>
            <a:chOff x="0" y="0"/>
            <a:chExt cx="1200275" cy="15605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00275" cy="1560523"/>
            </a:xfrm>
            <a:custGeom>
              <a:avLst/>
              <a:gdLst/>
              <a:ahLst/>
              <a:cxnLst/>
              <a:rect l="l" t="t" r="r" b="b"/>
              <a:pathLst>
                <a:path w="1200275" h="1560523">
                  <a:moveTo>
                    <a:pt x="44968" y="0"/>
                  </a:moveTo>
                  <a:lnTo>
                    <a:pt x="1155306" y="0"/>
                  </a:lnTo>
                  <a:cubicBezTo>
                    <a:pt x="1167233" y="0"/>
                    <a:pt x="1178670" y="4738"/>
                    <a:pt x="1187104" y="13171"/>
                  </a:cubicBezTo>
                  <a:cubicBezTo>
                    <a:pt x="1195537" y="21604"/>
                    <a:pt x="1200275" y="33042"/>
                    <a:pt x="1200275" y="44968"/>
                  </a:cubicBezTo>
                  <a:lnTo>
                    <a:pt x="1200275" y="1515555"/>
                  </a:lnTo>
                  <a:cubicBezTo>
                    <a:pt x="1200275" y="1527481"/>
                    <a:pt x="1195537" y="1538919"/>
                    <a:pt x="1187104" y="1547352"/>
                  </a:cubicBezTo>
                  <a:cubicBezTo>
                    <a:pt x="1178670" y="1555785"/>
                    <a:pt x="1167233" y="1560523"/>
                    <a:pt x="1155306" y="1560523"/>
                  </a:cubicBezTo>
                  <a:lnTo>
                    <a:pt x="44968" y="1560523"/>
                  </a:lnTo>
                  <a:cubicBezTo>
                    <a:pt x="33042" y="1560523"/>
                    <a:pt x="21604" y="1555785"/>
                    <a:pt x="13171" y="1547352"/>
                  </a:cubicBezTo>
                  <a:cubicBezTo>
                    <a:pt x="4738" y="1538919"/>
                    <a:pt x="0" y="1527481"/>
                    <a:pt x="0" y="1515555"/>
                  </a:cubicBezTo>
                  <a:lnTo>
                    <a:pt x="0" y="44968"/>
                  </a:lnTo>
                  <a:cubicBezTo>
                    <a:pt x="0" y="33042"/>
                    <a:pt x="4738" y="21604"/>
                    <a:pt x="13171" y="13171"/>
                  </a:cubicBezTo>
                  <a:cubicBezTo>
                    <a:pt x="21604" y="4738"/>
                    <a:pt x="33042" y="0"/>
                    <a:pt x="44968" y="0"/>
                  </a:cubicBezTo>
                  <a:close/>
                </a:path>
              </a:pathLst>
            </a:custGeom>
            <a:blipFill>
              <a:blip r:embed="rId2"/>
              <a:stretch>
                <a:fillRect t="-271" b="-271"/>
              </a:stretch>
            </a:blipFill>
            <a:ln w="19050" cap="rnd">
              <a:solidFill>
                <a:srgbClr val="432766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666750" y="3497187"/>
            <a:ext cx="8324850" cy="46856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47" lvl="1" indent="-377824" algn="l">
              <a:lnSpc>
                <a:spcPts val="6229"/>
              </a:lnSpc>
              <a:buFont typeface="Arial"/>
              <a:buChar char="•"/>
            </a:pPr>
            <a:r>
              <a:rPr lang="en-US" sz="3499" b="1" u="sng">
                <a:solidFill>
                  <a:srgbClr val="FFFFFF"/>
                </a:solidFill>
                <a:latin typeface="HK Grotesk Bold"/>
                <a:ea typeface="HK Grotesk Bold"/>
                <a:cs typeface="HK Grotesk Bold"/>
                <a:sym typeface="HK Grotesk Bold"/>
                <a:hlinkClick r:id="rId3" tooltip="https://www.iorad.com/player/2263036/Manually-add-close-hall-passes?isStaticShare=true"/>
              </a:rPr>
              <a:t>Manually – website</a:t>
            </a:r>
          </a:p>
          <a:p>
            <a:pPr marL="755647" lvl="1" indent="-377824" algn="l">
              <a:lnSpc>
                <a:spcPts val="6229"/>
              </a:lnSpc>
              <a:buFont typeface="Arial"/>
              <a:buChar char="•"/>
            </a:pPr>
            <a:r>
              <a:rPr lang="en-US" sz="3499" b="1" u="sng">
                <a:solidFill>
                  <a:srgbClr val="FFFFFF"/>
                </a:solidFill>
                <a:latin typeface="HK Grotesk Bold"/>
                <a:ea typeface="HK Grotesk Bold"/>
                <a:cs typeface="HK Grotesk Bold"/>
                <a:sym typeface="HK Grotesk Bold"/>
                <a:hlinkClick r:id="rId4" tooltip="https://www.iorad.com/player/2488589/Class-Management---Hall-Passes?isStaticShare=true"/>
              </a:rPr>
              <a:t>Class Management</a:t>
            </a:r>
          </a:p>
          <a:p>
            <a:pPr marL="755647" lvl="1" indent="-377824" algn="l">
              <a:lnSpc>
                <a:spcPts val="6229"/>
              </a:lnSpc>
              <a:buFont typeface="Arial"/>
              <a:buChar char="•"/>
            </a:pPr>
            <a:r>
              <a:rPr lang="en-US" sz="3499" b="1" u="sng">
                <a:solidFill>
                  <a:srgbClr val="FFFFFF"/>
                </a:solidFill>
                <a:latin typeface="HK Grotesk Bold"/>
                <a:ea typeface="HK Grotesk Bold"/>
                <a:cs typeface="HK Grotesk Bold"/>
                <a:sym typeface="HK Grotesk Bold"/>
                <a:hlinkClick r:id="rId5" tooltip="https://www.iorad.com/player/2045768/How-to-use-Kiosk-Mode?isStaticShare=true"/>
              </a:rPr>
              <a:t>Kiosk</a:t>
            </a:r>
          </a:p>
          <a:p>
            <a:pPr marL="755647" lvl="1" indent="-377824" algn="l">
              <a:lnSpc>
                <a:spcPts val="6229"/>
              </a:lnSpc>
              <a:buFont typeface="Arial"/>
              <a:buChar char="•"/>
            </a:pPr>
            <a:r>
              <a:rPr lang="en-US" sz="3499" b="1" u="sng">
                <a:solidFill>
                  <a:srgbClr val="FFFFFF"/>
                </a:solidFill>
                <a:latin typeface="HK Grotesk Bold"/>
                <a:ea typeface="HK Grotesk Bold"/>
                <a:cs typeface="HK Grotesk Bold"/>
                <a:sym typeface="HK Grotesk Bold"/>
                <a:hlinkClick r:id="rId6" tooltip="https://app.5starstudents.com/HallPasses/QRCodes"/>
              </a:rPr>
              <a:t>QR codes</a:t>
            </a:r>
          </a:p>
          <a:p>
            <a:pPr marL="755647" lvl="1" indent="-377824" algn="l">
              <a:lnSpc>
                <a:spcPts val="6229"/>
              </a:lnSpc>
              <a:buFont typeface="Arial"/>
              <a:buChar char="•"/>
            </a:pPr>
            <a:r>
              <a:rPr lang="en-US" sz="3499" b="1" u="sng">
                <a:solidFill>
                  <a:srgbClr val="FFFFFF"/>
                </a:solidFill>
                <a:latin typeface="HK Grotesk Bold"/>
                <a:ea typeface="HK Grotesk Bold"/>
                <a:cs typeface="HK Grotesk Bold"/>
                <a:sym typeface="HK Grotesk Bold"/>
                <a:hlinkClick r:id="rId7" tooltip="https://youtu.be/AFeJNDJYTJw"/>
              </a:rPr>
              <a:t>Manager App</a:t>
            </a:r>
          </a:p>
          <a:p>
            <a:pPr marL="755647" lvl="1" indent="-377824" algn="l">
              <a:lnSpc>
                <a:spcPts val="6229"/>
              </a:lnSpc>
              <a:buFont typeface="Arial"/>
              <a:buChar char="•"/>
            </a:pPr>
            <a:r>
              <a:rPr lang="en-US" sz="3499" b="1" u="sng">
                <a:solidFill>
                  <a:srgbClr val="FFFFFF"/>
                </a:solidFill>
                <a:latin typeface="HK Grotesk Bold"/>
                <a:ea typeface="HK Grotesk Bold"/>
                <a:cs typeface="HK Grotesk Bold"/>
                <a:sym typeface="HK Grotesk Bold"/>
                <a:hlinkClick r:id="rId8" tooltip="https://www.iorad.com/player/2506210/Schedule-future-hall-pass--multiple-dates-?isStaticShare=true"/>
              </a:rPr>
              <a:t>Schedule future passes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66750" y="838200"/>
            <a:ext cx="8324850" cy="11664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799"/>
              </a:lnSpc>
            </a:pPr>
            <a:endParaRPr/>
          </a:p>
        </p:txBody>
      </p:sp>
      <p:grpSp>
        <p:nvGrpSpPr>
          <p:cNvPr id="6" name="Group 6"/>
          <p:cNvGrpSpPr/>
          <p:nvPr/>
        </p:nvGrpSpPr>
        <p:grpSpPr>
          <a:xfrm>
            <a:off x="666750" y="111392"/>
            <a:ext cx="9715442" cy="1834616"/>
            <a:chOff x="0" y="0"/>
            <a:chExt cx="12953923" cy="2446155"/>
          </a:xfrm>
        </p:grpSpPr>
        <p:sp>
          <p:nvSpPr>
            <p:cNvPr id="7" name="TextBox 7"/>
            <p:cNvSpPr txBox="1"/>
            <p:nvPr/>
          </p:nvSpPr>
          <p:spPr>
            <a:xfrm>
              <a:off x="0" y="523875"/>
              <a:ext cx="12953923" cy="17624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7877"/>
                </a:lnSpc>
              </a:pPr>
              <a:r>
                <a:rPr lang="en-US" sz="11253" b="1" spc="-337">
                  <a:solidFill>
                    <a:srgbClr val="000000"/>
                  </a:solidFill>
                  <a:latin typeface="Neue Machina Ultra-Bold"/>
                  <a:ea typeface="Neue Machina Ultra-Bold"/>
                  <a:cs typeface="Neue Machina Ultra-Bold"/>
                  <a:sym typeface="Neue Machina Ultra-Bold"/>
                </a:rPr>
                <a:t>open &amp; close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71377" y="1531729"/>
              <a:ext cx="12782547" cy="9144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845"/>
                </a:lnSpc>
              </a:pPr>
              <a:r>
                <a:rPr lang="en-US" sz="5100" spc="-102">
                  <a:solidFill>
                    <a:srgbClr val="FFFFFF"/>
                  </a:solidFill>
                  <a:latin typeface="Disket Mono"/>
                  <a:ea typeface="Disket Mono"/>
                  <a:cs typeface="Disket Mono"/>
                  <a:sym typeface="Disket Mono"/>
                </a:rPr>
                <a:t>PASSES</a:t>
              </a: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695305" y="2569575"/>
            <a:ext cx="11301259" cy="6328705"/>
          </a:xfrm>
          <a:custGeom>
            <a:avLst/>
            <a:gdLst/>
            <a:ahLst/>
            <a:cxnLst/>
            <a:rect l="l" t="t" r="r" b="b"/>
            <a:pathLst>
              <a:path w="11301259" h="6328705">
                <a:moveTo>
                  <a:pt x="0" y="0"/>
                </a:moveTo>
                <a:lnTo>
                  <a:pt x="11301259" y="0"/>
                </a:lnTo>
                <a:lnTo>
                  <a:pt x="11301259" y="6328705"/>
                </a:lnTo>
                <a:lnTo>
                  <a:pt x="0" y="632870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666750" y="3661922"/>
            <a:ext cx="5645217" cy="39344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47" lvl="1" indent="-377824" algn="l">
              <a:lnSpc>
                <a:spcPts val="6369"/>
              </a:lnSpc>
              <a:buFont typeface="Arial"/>
              <a:buChar char="•"/>
            </a:pPr>
            <a:r>
              <a:rPr lang="en-US" sz="3499" b="1">
                <a:solidFill>
                  <a:srgbClr val="FFFFFF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Hall Pass dashbooard - individual student</a:t>
            </a:r>
          </a:p>
          <a:p>
            <a:pPr marL="755647" lvl="1" indent="-377824" algn="l">
              <a:lnSpc>
                <a:spcPts val="6369"/>
              </a:lnSpc>
              <a:buFont typeface="Arial"/>
              <a:buChar char="•"/>
            </a:pPr>
            <a:r>
              <a:rPr lang="en-US" sz="3499" b="1" u="sng">
                <a:solidFill>
                  <a:srgbClr val="FFFFFF"/>
                </a:solidFill>
                <a:latin typeface="HK Grotesk Bold"/>
                <a:ea typeface="HK Grotesk Bold"/>
                <a:cs typeface="HK Grotesk Bold"/>
                <a:sym typeface="HK Grotesk Bold"/>
                <a:hlinkClick r:id="rId3" tooltip="https://app.5starstudents.com/HallPasses/History"/>
              </a:rPr>
              <a:t>History page</a:t>
            </a:r>
            <a:r>
              <a:rPr lang="en-US" sz="3499" b="1">
                <a:solidFill>
                  <a:srgbClr val="FFFFFF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 - filters</a:t>
            </a:r>
          </a:p>
          <a:p>
            <a:pPr marL="755647" lvl="1" indent="-377824" algn="l">
              <a:lnSpc>
                <a:spcPts val="6369"/>
              </a:lnSpc>
              <a:buFont typeface="Arial"/>
              <a:buChar char="•"/>
            </a:pPr>
            <a:r>
              <a:rPr lang="en-US" sz="3499" b="1" u="sng">
                <a:solidFill>
                  <a:srgbClr val="FFFFFF"/>
                </a:solidFill>
                <a:latin typeface="HK Grotesk Bold"/>
                <a:ea typeface="HK Grotesk Bold"/>
                <a:cs typeface="HK Grotesk Bold"/>
                <a:sym typeface="HK Grotesk Bold"/>
                <a:hlinkClick r:id="rId4" tooltip="https://app.5starstudents.com/Data/Report/HP1"/>
              </a:rPr>
              <a:t>Hall Pass Student Summary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666750" y="565567"/>
            <a:ext cx="9715442" cy="1834616"/>
            <a:chOff x="0" y="0"/>
            <a:chExt cx="12953923" cy="2446155"/>
          </a:xfrm>
        </p:grpSpPr>
        <p:sp>
          <p:nvSpPr>
            <p:cNvPr id="5" name="TextBox 5"/>
            <p:cNvSpPr txBox="1"/>
            <p:nvPr/>
          </p:nvSpPr>
          <p:spPr>
            <a:xfrm>
              <a:off x="0" y="523875"/>
              <a:ext cx="12953923" cy="17624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7877"/>
                </a:lnSpc>
              </a:pPr>
              <a:r>
                <a:rPr lang="en-US" sz="11253" b="1" spc="-337">
                  <a:solidFill>
                    <a:srgbClr val="335397"/>
                  </a:solidFill>
                  <a:latin typeface="Neue Machina Ultra-Bold"/>
                  <a:ea typeface="Neue Machina Ultra-Bold"/>
                  <a:cs typeface="Neue Machina Ultra-Bold"/>
                  <a:sym typeface="Neue Machina Ultra-Bold"/>
                </a:rPr>
                <a:t>hall pass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71377" y="1531729"/>
              <a:ext cx="12782547" cy="9144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845"/>
                </a:lnSpc>
              </a:pPr>
              <a:r>
                <a:rPr lang="en-US" sz="5100" spc="-102">
                  <a:solidFill>
                    <a:srgbClr val="FFFFFF"/>
                  </a:solidFill>
                  <a:latin typeface="Disket Mono"/>
                  <a:ea typeface="Disket Mono"/>
                  <a:cs typeface="Disket Mono"/>
                  <a:sym typeface="Disket Mono"/>
                </a:rPr>
                <a:t>REPORTS</a:t>
              </a: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53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4437773">
            <a:off x="13770320" y="-6241286"/>
            <a:ext cx="12640239" cy="11904807"/>
          </a:xfrm>
          <a:custGeom>
            <a:avLst/>
            <a:gdLst/>
            <a:ahLst/>
            <a:cxnLst/>
            <a:rect l="l" t="t" r="r" b="b"/>
            <a:pathLst>
              <a:path w="12640239" h="11904807">
                <a:moveTo>
                  <a:pt x="0" y="0"/>
                </a:moveTo>
                <a:lnTo>
                  <a:pt x="12640239" y="0"/>
                </a:lnTo>
                <a:lnTo>
                  <a:pt x="12640239" y="11904806"/>
                </a:lnTo>
                <a:lnTo>
                  <a:pt x="0" y="119048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7855724" y="3470979"/>
            <a:ext cx="9780048" cy="6540407"/>
          </a:xfrm>
          <a:custGeom>
            <a:avLst/>
            <a:gdLst/>
            <a:ahLst/>
            <a:cxnLst/>
            <a:rect l="l" t="t" r="r" b="b"/>
            <a:pathLst>
              <a:path w="9780048" h="6540407">
                <a:moveTo>
                  <a:pt x="0" y="0"/>
                </a:moveTo>
                <a:lnTo>
                  <a:pt x="9780048" y="0"/>
                </a:lnTo>
                <a:lnTo>
                  <a:pt x="9780048" y="6540407"/>
                </a:lnTo>
                <a:lnTo>
                  <a:pt x="0" y="654040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6237846" y="384625"/>
            <a:ext cx="1202810" cy="1288150"/>
          </a:xfrm>
          <a:custGeom>
            <a:avLst/>
            <a:gdLst/>
            <a:ahLst/>
            <a:cxnLst/>
            <a:rect l="l" t="t" r="r" b="b"/>
            <a:pathLst>
              <a:path w="1202810" h="1288150">
                <a:moveTo>
                  <a:pt x="0" y="0"/>
                </a:moveTo>
                <a:lnTo>
                  <a:pt x="1202810" y="0"/>
                </a:lnTo>
                <a:lnTo>
                  <a:pt x="1202810" y="1288150"/>
                </a:lnTo>
                <a:lnTo>
                  <a:pt x="0" y="128815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666750" y="2262272"/>
            <a:ext cx="14077950" cy="923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00"/>
              </a:lnSpc>
              <a:spcBef>
                <a:spcPct val="0"/>
              </a:spcBef>
            </a:pPr>
            <a:r>
              <a:rPr lang="en-US" sz="3000" b="1">
                <a:solidFill>
                  <a:srgbClr val="FFFFFF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Students can earn points for attending events, joining activities, exhibiting positive behavior, checking into an intervention (i.e. tutoring), completing survey/poll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666750" y="4689325"/>
            <a:ext cx="5448300" cy="3616960"/>
            <a:chOff x="0" y="0"/>
            <a:chExt cx="7264400" cy="4822613"/>
          </a:xfrm>
        </p:grpSpPr>
        <p:sp>
          <p:nvSpPr>
            <p:cNvPr id="7" name="TextBox 7"/>
            <p:cNvSpPr txBox="1"/>
            <p:nvPr/>
          </p:nvSpPr>
          <p:spPr>
            <a:xfrm>
              <a:off x="0" y="0"/>
              <a:ext cx="7264400" cy="8001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799"/>
                </a:lnSpc>
                <a:spcBef>
                  <a:spcPct val="0"/>
                </a:spcBef>
              </a:pPr>
              <a:r>
                <a:rPr lang="en-US" sz="3999" b="1">
                  <a:solidFill>
                    <a:srgbClr val="FFFFFF"/>
                  </a:solidFill>
                  <a:latin typeface="HK Grotesk Bold"/>
                  <a:ea typeface="HK Grotesk Bold"/>
                  <a:cs typeface="HK Grotesk Bold"/>
                  <a:sym typeface="HK Grotesk Bold"/>
                </a:rPr>
                <a:t>Rewards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1346200"/>
              <a:ext cx="7264400" cy="34764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690881" lvl="1" indent="-345440" algn="l">
                <a:lnSpc>
                  <a:spcPts val="4160"/>
                </a:lnSpc>
                <a:buFont typeface="Arial"/>
                <a:buChar char="•"/>
              </a:pPr>
              <a:r>
                <a:rPr lang="en-US" sz="3200">
                  <a:solidFill>
                    <a:srgbClr val="FFFFFF"/>
                  </a:solidFill>
                  <a:latin typeface="HK Grotesk Light"/>
                  <a:ea typeface="HK Grotesk Light"/>
                  <a:cs typeface="HK Grotesk Light"/>
                  <a:sym typeface="HK Grotesk Light"/>
                </a:rPr>
                <a:t>Rewards are SCHOOLWIDE</a:t>
              </a:r>
            </a:p>
            <a:p>
              <a:pPr marL="690881" lvl="1" indent="-345440" algn="l">
                <a:lnSpc>
                  <a:spcPts val="4160"/>
                </a:lnSpc>
                <a:buFont typeface="Arial"/>
                <a:buChar char="•"/>
              </a:pPr>
              <a:r>
                <a:rPr lang="en-US" sz="3200">
                  <a:solidFill>
                    <a:srgbClr val="FFFFFF"/>
                  </a:solidFill>
                  <a:latin typeface="HK Grotesk Light"/>
                  <a:ea typeface="HK Grotesk Light"/>
                  <a:cs typeface="HK Grotesk Light"/>
                  <a:sym typeface="HK Grotesk Light"/>
                </a:rPr>
                <a:t>Students can redeem in person or through their 5-Star account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666750" y="293889"/>
            <a:ext cx="9283976" cy="1834616"/>
            <a:chOff x="0" y="0"/>
            <a:chExt cx="12378635" cy="2446155"/>
          </a:xfrm>
        </p:grpSpPr>
        <p:sp>
          <p:nvSpPr>
            <p:cNvPr id="10" name="TextBox 10"/>
            <p:cNvSpPr txBox="1"/>
            <p:nvPr/>
          </p:nvSpPr>
          <p:spPr>
            <a:xfrm>
              <a:off x="0" y="523875"/>
              <a:ext cx="12378635" cy="17624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7877"/>
                </a:lnSpc>
              </a:pPr>
              <a:r>
                <a:rPr lang="en-US" sz="11253" b="1" spc="-337">
                  <a:solidFill>
                    <a:srgbClr val="000000"/>
                  </a:solidFill>
                  <a:latin typeface="Neue Machina Ultra-Bold"/>
                  <a:ea typeface="Neue Machina Ultra-Bold"/>
                  <a:cs typeface="Neue Machina Ultra-Bold"/>
                  <a:sym typeface="Neue Machina Ultra-Bold"/>
                </a:rPr>
                <a:t>rewards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63766" y="1531729"/>
              <a:ext cx="12214869" cy="9144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4845"/>
                </a:lnSpc>
              </a:pPr>
              <a:r>
                <a:rPr lang="en-US" sz="5100" spc="-102">
                  <a:solidFill>
                    <a:srgbClr val="FFFFFF"/>
                  </a:solidFill>
                  <a:latin typeface="Disket Mono"/>
                  <a:ea typeface="Disket Mono"/>
                  <a:cs typeface="Disket Mono"/>
                  <a:sym typeface="Disket Mono"/>
                </a:rPr>
                <a:t>OVERVIEW</a:t>
              </a: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763698" y="557078"/>
            <a:ext cx="6606939" cy="9371545"/>
          </a:xfrm>
          <a:custGeom>
            <a:avLst/>
            <a:gdLst/>
            <a:ahLst/>
            <a:cxnLst/>
            <a:rect l="l" t="t" r="r" b="b"/>
            <a:pathLst>
              <a:path w="6606939" h="9371545">
                <a:moveTo>
                  <a:pt x="0" y="0"/>
                </a:moveTo>
                <a:lnTo>
                  <a:pt x="6606939" y="0"/>
                </a:lnTo>
                <a:lnTo>
                  <a:pt x="6606939" y="9371545"/>
                </a:lnTo>
                <a:lnTo>
                  <a:pt x="0" y="937154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666750" y="403758"/>
            <a:ext cx="9096948" cy="1834616"/>
            <a:chOff x="0" y="0"/>
            <a:chExt cx="12129264" cy="2446155"/>
          </a:xfrm>
        </p:grpSpPr>
        <p:sp>
          <p:nvSpPr>
            <p:cNvPr id="4" name="TextBox 4"/>
            <p:cNvSpPr txBox="1"/>
            <p:nvPr/>
          </p:nvSpPr>
          <p:spPr>
            <a:xfrm>
              <a:off x="0" y="523875"/>
              <a:ext cx="12129264" cy="17624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7877"/>
                </a:lnSpc>
              </a:pPr>
              <a:r>
                <a:rPr lang="en-US" sz="11253" b="1" spc="-337">
                  <a:solidFill>
                    <a:srgbClr val="335397"/>
                  </a:solidFill>
                  <a:latin typeface="Neue Machina Ultra-Bold"/>
                  <a:ea typeface="Neue Machina Ultra-Bold"/>
                  <a:cs typeface="Neue Machina Ultra-Bold"/>
                  <a:sym typeface="Neue Machina Ultra-Bold"/>
                </a:rPr>
                <a:t>help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60467" y="1531729"/>
              <a:ext cx="11968797" cy="9144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845"/>
                </a:lnSpc>
              </a:pPr>
              <a:r>
                <a:rPr lang="en-US" sz="5100" spc="-102">
                  <a:solidFill>
                    <a:srgbClr val="FFFFFF"/>
                  </a:solidFill>
                  <a:latin typeface="Disket Mono"/>
                  <a:ea typeface="Disket Mono"/>
                  <a:cs typeface="Disket Mono"/>
                  <a:sym typeface="Disket Mono"/>
                </a:rPr>
                <a:t>DOCUMENTATION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66750" y="4510209"/>
            <a:ext cx="4167567" cy="5418414"/>
            <a:chOff x="0" y="0"/>
            <a:chExt cx="1200275" cy="156052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200275" cy="1560523"/>
            </a:xfrm>
            <a:custGeom>
              <a:avLst/>
              <a:gdLst/>
              <a:ahLst/>
              <a:cxnLst/>
              <a:rect l="l" t="t" r="r" b="b"/>
              <a:pathLst>
                <a:path w="1200275" h="1560523">
                  <a:moveTo>
                    <a:pt x="74306" y="0"/>
                  </a:moveTo>
                  <a:lnTo>
                    <a:pt x="1125968" y="0"/>
                  </a:lnTo>
                  <a:cubicBezTo>
                    <a:pt x="1167006" y="0"/>
                    <a:pt x="1200275" y="33268"/>
                    <a:pt x="1200275" y="74306"/>
                  </a:cubicBezTo>
                  <a:lnTo>
                    <a:pt x="1200275" y="1486216"/>
                  </a:lnTo>
                  <a:cubicBezTo>
                    <a:pt x="1200275" y="1505924"/>
                    <a:pt x="1192446" y="1524824"/>
                    <a:pt x="1178511" y="1538759"/>
                  </a:cubicBezTo>
                  <a:cubicBezTo>
                    <a:pt x="1164576" y="1552694"/>
                    <a:pt x="1145675" y="1560523"/>
                    <a:pt x="1125968" y="1560523"/>
                  </a:cubicBezTo>
                  <a:lnTo>
                    <a:pt x="74306" y="1560523"/>
                  </a:lnTo>
                  <a:cubicBezTo>
                    <a:pt x="33268" y="1560523"/>
                    <a:pt x="0" y="1527255"/>
                    <a:pt x="0" y="1486216"/>
                  </a:cubicBezTo>
                  <a:lnTo>
                    <a:pt x="0" y="74306"/>
                  </a:lnTo>
                  <a:cubicBezTo>
                    <a:pt x="0" y="33268"/>
                    <a:pt x="33268" y="0"/>
                    <a:pt x="74306" y="0"/>
                  </a:cubicBezTo>
                  <a:close/>
                </a:path>
              </a:pathLst>
            </a:custGeom>
            <a:blipFill>
              <a:blip r:embed="rId3"/>
              <a:stretch>
                <a:fillRect t="-271" b="-271"/>
              </a:stretch>
            </a:blipFill>
            <a:ln w="19050" cap="rnd">
              <a:solidFill>
                <a:srgbClr val="432766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66750" y="287549"/>
            <a:ext cx="7793316" cy="2606122"/>
            <a:chOff x="0" y="0"/>
            <a:chExt cx="10391088" cy="3474829"/>
          </a:xfrm>
        </p:grpSpPr>
        <p:sp>
          <p:nvSpPr>
            <p:cNvPr id="3" name="TextBox 3"/>
            <p:cNvSpPr txBox="1"/>
            <p:nvPr/>
          </p:nvSpPr>
          <p:spPr>
            <a:xfrm>
              <a:off x="0" y="742950"/>
              <a:ext cx="10391088" cy="25056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1213"/>
                </a:lnSpc>
              </a:pPr>
              <a:r>
                <a:rPr lang="en-US" sz="16019" b="1" spc="-480">
                  <a:solidFill>
                    <a:srgbClr val="335397"/>
                  </a:solidFill>
                  <a:latin typeface="Neue Machina Ultra-Bold"/>
                  <a:ea typeface="Neue Machina Ultra-Bold"/>
                  <a:cs typeface="Neue Machina Ultra-Bold"/>
                  <a:sym typeface="Neue Machina Ultra-Bold"/>
                </a:rPr>
                <a:t>agenda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37471" y="2183219"/>
              <a:ext cx="10253617" cy="12916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897"/>
                </a:lnSpc>
              </a:pPr>
              <a:r>
                <a:rPr lang="en-US" sz="7260" spc="-145">
                  <a:solidFill>
                    <a:srgbClr val="FFFFFF"/>
                  </a:solidFill>
                  <a:latin typeface="Disket Mono"/>
                  <a:ea typeface="Disket Mono"/>
                  <a:cs typeface="Disket Mono"/>
                  <a:sym typeface="Disket Mono"/>
                </a:rPr>
                <a:t>OVERVIEW</a:t>
              </a:r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819150" y="4591138"/>
            <a:ext cx="8324850" cy="23545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 algn="l">
              <a:lnSpc>
                <a:spcPts val="4680"/>
              </a:lnSpc>
              <a:buFont typeface="Arial"/>
              <a:buChar char="•"/>
            </a:pPr>
            <a:r>
              <a:rPr lang="en-US" sz="3600">
                <a:solidFill>
                  <a:srgbClr val="FFFFFF"/>
                </a:solidFill>
                <a:latin typeface="HK Grotesk Light"/>
                <a:ea typeface="HK Grotesk Light"/>
                <a:cs typeface="HK Grotesk Light"/>
                <a:sym typeface="HK Grotesk Light"/>
              </a:rPr>
              <a:t>Website and App Navigation</a:t>
            </a:r>
          </a:p>
          <a:p>
            <a:pPr marL="777240" lvl="1" indent="-388620" algn="l">
              <a:lnSpc>
                <a:spcPts val="4680"/>
              </a:lnSpc>
              <a:buFont typeface="Arial"/>
              <a:buChar char="•"/>
            </a:pPr>
            <a:r>
              <a:rPr lang="en-US" sz="3600">
                <a:solidFill>
                  <a:srgbClr val="FFFFFF"/>
                </a:solidFill>
                <a:latin typeface="HK Grotesk Light"/>
                <a:ea typeface="HK Grotesk Light"/>
                <a:cs typeface="HK Grotesk Light"/>
                <a:sym typeface="HK Grotesk Light"/>
              </a:rPr>
              <a:t>Behaviors</a:t>
            </a:r>
          </a:p>
          <a:p>
            <a:pPr marL="777240" lvl="1" indent="-388620" algn="l">
              <a:lnSpc>
                <a:spcPts val="4680"/>
              </a:lnSpc>
              <a:buFont typeface="Arial"/>
              <a:buChar char="•"/>
            </a:pPr>
            <a:r>
              <a:rPr lang="en-US" sz="3600">
                <a:solidFill>
                  <a:srgbClr val="FFFFFF"/>
                </a:solidFill>
                <a:latin typeface="HK Grotesk Light"/>
                <a:ea typeface="HK Grotesk Light"/>
                <a:cs typeface="HK Grotesk Light"/>
                <a:sym typeface="HK Grotesk Light"/>
              </a:rPr>
              <a:t>Hall Passes</a:t>
            </a:r>
          </a:p>
          <a:p>
            <a:pPr marL="777240" lvl="1" indent="-388620" algn="l">
              <a:lnSpc>
                <a:spcPts val="4680"/>
              </a:lnSpc>
              <a:buFont typeface="Arial"/>
              <a:buChar char="•"/>
            </a:pPr>
            <a:r>
              <a:rPr lang="en-US" sz="3600">
                <a:solidFill>
                  <a:srgbClr val="FFFFFF"/>
                </a:solidFill>
                <a:latin typeface="HK Grotesk Light"/>
                <a:ea typeface="HK Grotesk Light"/>
                <a:cs typeface="HK Grotesk Light"/>
                <a:sym typeface="HK Grotesk Light"/>
              </a:rPr>
              <a:t>Rewards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53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611225" y="6787402"/>
            <a:ext cx="10936025" cy="10299747"/>
          </a:xfrm>
          <a:custGeom>
            <a:avLst/>
            <a:gdLst/>
            <a:ahLst/>
            <a:cxnLst/>
            <a:rect l="l" t="t" r="r" b="b"/>
            <a:pathLst>
              <a:path w="10936025" h="10299747">
                <a:moveTo>
                  <a:pt x="0" y="0"/>
                </a:moveTo>
                <a:lnTo>
                  <a:pt x="10936025" y="0"/>
                </a:lnTo>
                <a:lnTo>
                  <a:pt x="10936025" y="10299747"/>
                </a:lnTo>
                <a:lnTo>
                  <a:pt x="0" y="102997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366708" y="2274751"/>
            <a:ext cx="7230867" cy="3161732"/>
          </a:xfrm>
          <a:custGeom>
            <a:avLst/>
            <a:gdLst/>
            <a:ahLst/>
            <a:cxnLst/>
            <a:rect l="l" t="t" r="r" b="b"/>
            <a:pathLst>
              <a:path w="7230867" h="3161732">
                <a:moveTo>
                  <a:pt x="0" y="0"/>
                </a:moveTo>
                <a:lnTo>
                  <a:pt x="7230867" y="0"/>
                </a:lnTo>
                <a:lnTo>
                  <a:pt x="7230867" y="3161732"/>
                </a:lnTo>
                <a:lnTo>
                  <a:pt x="0" y="316173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10734675" y="2675455"/>
            <a:ext cx="6886575" cy="3263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469"/>
              </a:lnSpc>
            </a:pPr>
            <a:r>
              <a:rPr lang="en-US" sz="8469">
                <a:solidFill>
                  <a:srgbClr val="FFFFFF"/>
                </a:solidFill>
                <a:latin typeface="Gilda Display"/>
                <a:ea typeface="Gilda Display"/>
                <a:cs typeface="Gilda Display"/>
                <a:sym typeface="Gilda Display"/>
              </a:rPr>
              <a:t>5-Star Students Staff Training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53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734675" y="666750"/>
            <a:ext cx="6886575" cy="8953500"/>
            <a:chOff x="0" y="0"/>
            <a:chExt cx="1200275" cy="15605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00275" cy="1560523"/>
            </a:xfrm>
            <a:custGeom>
              <a:avLst/>
              <a:gdLst/>
              <a:ahLst/>
              <a:cxnLst/>
              <a:rect l="l" t="t" r="r" b="b"/>
              <a:pathLst>
                <a:path w="1200275" h="1560523">
                  <a:moveTo>
                    <a:pt x="44968" y="0"/>
                  </a:moveTo>
                  <a:lnTo>
                    <a:pt x="1155306" y="0"/>
                  </a:lnTo>
                  <a:cubicBezTo>
                    <a:pt x="1167233" y="0"/>
                    <a:pt x="1178670" y="4738"/>
                    <a:pt x="1187104" y="13171"/>
                  </a:cubicBezTo>
                  <a:cubicBezTo>
                    <a:pt x="1195537" y="21604"/>
                    <a:pt x="1200275" y="33042"/>
                    <a:pt x="1200275" y="44968"/>
                  </a:cubicBezTo>
                  <a:lnTo>
                    <a:pt x="1200275" y="1515555"/>
                  </a:lnTo>
                  <a:cubicBezTo>
                    <a:pt x="1200275" y="1527481"/>
                    <a:pt x="1195537" y="1538919"/>
                    <a:pt x="1187104" y="1547352"/>
                  </a:cubicBezTo>
                  <a:cubicBezTo>
                    <a:pt x="1178670" y="1555785"/>
                    <a:pt x="1167233" y="1560523"/>
                    <a:pt x="1155306" y="1560523"/>
                  </a:cubicBezTo>
                  <a:lnTo>
                    <a:pt x="44968" y="1560523"/>
                  </a:lnTo>
                  <a:cubicBezTo>
                    <a:pt x="33042" y="1560523"/>
                    <a:pt x="21604" y="1555785"/>
                    <a:pt x="13171" y="1547352"/>
                  </a:cubicBezTo>
                  <a:cubicBezTo>
                    <a:pt x="4738" y="1538919"/>
                    <a:pt x="0" y="1527481"/>
                    <a:pt x="0" y="1515555"/>
                  </a:cubicBezTo>
                  <a:lnTo>
                    <a:pt x="0" y="44968"/>
                  </a:lnTo>
                  <a:cubicBezTo>
                    <a:pt x="0" y="33042"/>
                    <a:pt x="4738" y="21604"/>
                    <a:pt x="13171" y="13171"/>
                  </a:cubicBezTo>
                  <a:cubicBezTo>
                    <a:pt x="21604" y="4738"/>
                    <a:pt x="33042" y="0"/>
                    <a:pt x="44968" y="0"/>
                  </a:cubicBezTo>
                  <a:close/>
                </a:path>
              </a:pathLst>
            </a:custGeom>
            <a:blipFill>
              <a:blip r:embed="rId2"/>
              <a:stretch>
                <a:fillRect l="-217" r="-217"/>
              </a:stretch>
            </a:blipFill>
            <a:ln w="19050" cap="rnd">
              <a:solidFill>
                <a:srgbClr val="432766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Freeform 4"/>
          <p:cNvSpPr/>
          <p:nvPr/>
        </p:nvSpPr>
        <p:spPr>
          <a:xfrm>
            <a:off x="666750" y="4248149"/>
            <a:ext cx="9705039" cy="4221692"/>
          </a:xfrm>
          <a:custGeom>
            <a:avLst/>
            <a:gdLst/>
            <a:ahLst/>
            <a:cxnLst/>
            <a:rect l="l" t="t" r="r" b="b"/>
            <a:pathLst>
              <a:path w="9705039" h="4221692">
                <a:moveTo>
                  <a:pt x="0" y="0"/>
                </a:moveTo>
                <a:lnTo>
                  <a:pt x="9705039" y="0"/>
                </a:lnTo>
                <a:lnTo>
                  <a:pt x="9705039" y="4221692"/>
                </a:lnTo>
                <a:lnTo>
                  <a:pt x="0" y="422169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666750" y="3314699"/>
            <a:ext cx="8324850" cy="495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00"/>
              </a:lnSpc>
            </a:pPr>
            <a:r>
              <a:rPr lang="en-US" sz="3000">
                <a:solidFill>
                  <a:srgbClr val="FFFFFF"/>
                </a:solidFill>
                <a:latin typeface="HK Grotesk Light"/>
                <a:ea typeface="HK Grotesk Light"/>
                <a:cs typeface="HK Grotesk Light"/>
                <a:sym typeface="HK Grotesk Light"/>
              </a:rPr>
              <a:t>Check out the </a:t>
            </a:r>
            <a:r>
              <a:rPr lang="en-US" sz="3000" u="sng">
                <a:solidFill>
                  <a:srgbClr val="FFFFFF"/>
                </a:solidFill>
                <a:latin typeface="HK Grotesk Light"/>
                <a:ea typeface="HK Grotesk Light"/>
                <a:cs typeface="HK Grotesk Light"/>
                <a:sym typeface="HK Grotesk Light"/>
                <a:hlinkClick r:id="rId4" tooltip="https://www.canva.com/design/DAGS6sEMGw8/20grOESzuC8-K4gKxhlyMQ/view?utm_content=DAGS6sEMGw8&amp;utm_campaign=designshare&amp;utm_medium=link2&amp;utm_source=uniquelinks&amp;utlId=hcd733dc56c"/>
              </a:rPr>
              <a:t>Staff Startup Guide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666750" y="308494"/>
            <a:ext cx="8858250" cy="2606122"/>
            <a:chOff x="0" y="0"/>
            <a:chExt cx="11099800" cy="3474829"/>
          </a:xfrm>
        </p:grpSpPr>
        <p:sp>
          <p:nvSpPr>
            <p:cNvPr id="7" name="TextBox 7"/>
            <p:cNvSpPr txBox="1"/>
            <p:nvPr/>
          </p:nvSpPr>
          <p:spPr>
            <a:xfrm>
              <a:off x="0" y="742950"/>
              <a:ext cx="11099800" cy="25056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1213"/>
                </a:lnSpc>
              </a:pPr>
              <a:r>
                <a:rPr lang="en-US" sz="16019" b="1" spc="-480">
                  <a:solidFill>
                    <a:srgbClr val="000000"/>
                  </a:solidFill>
                  <a:latin typeface="Neue Machina Ultra-Bold"/>
                  <a:ea typeface="Neue Machina Ultra-Bold"/>
                  <a:cs typeface="Neue Machina Ultra-Bold"/>
                  <a:sym typeface="Neue Machina Ultra-Bold"/>
                </a:rPr>
                <a:t>website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46847" y="2183219"/>
              <a:ext cx="10952953" cy="12916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897"/>
                </a:lnSpc>
              </a:pPr>
              <a:r>
                <a:rPr lang="en-US" sz="7260" spc="-145" dirty="0">
                  <a:solidFill>
                    <a:srgbClr val="FFFFFF"/>
                  </a:solidFill>
                  <a:latin typeface="Disket Mono"/>
                  <a:ea typeface="Disket Mono"/>
                  <a:cs typeface="Disket Mono"/>
                  <a:sym typeface="Disket Mono"/>
                </a:rPr>
                <a:t>NAVIGATION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2863918" y="1028700"/>
            <a:ext cx="4395382" cy="8697019"/>
            <a:chOff x="0" y="0"/>
            <a:chExt cx="2620010" cy="5184140"/>
          </a:xfrm>
        </p:grpSpPr>
        <p:sp>
          <p:nvSpPr>
            <p:cNvPr id="3" name="Freeform 3"/>
            <p:cNvSpPr/>
            <p:nvPr/>
          </p:nvSpPr>
          <p:spPr>
            <a:xfrm>
              <a:off x="53340" y="25400"/>
              <a:ext cx="2513330" cy="5132070"/>
            </a:xfrm>
            <a:custGeom>
              <a:avLst/>
              <a:gdLst/>
              <a:ahLst/>
              <a:cxnLst/>
              <a:rect l="l" t="t" r="r" b="b"/>
              <a:pathLst>
                <a:path w="2513330" h="513207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185420" y="156210"/>
              <a:ext cx="2250453" cy="4876800"/>
            </a:xfrm>
            <a:custGeom>
              <a:avLst/>
              <a:gdLst/>
              <a:ahLst/>
              <a:cxnLst/>
              <a:rect l="l" t="t" r="r" b="b"/>
              <a:pathLst>
                <a:path w="2250453" h="4876800">
                  <a:moveTo>
                    <a:pt x="2040890" y="0"/>
                  </a:moveTo>
                  <a:lnTo>
                    <a:pt x="1769110" y="0"/>
                  </a:lnTo>
                  <a:lnTo>
                    <a:pt x="1769110" y="57150"/>
                  </a:lnTo>
                  <a:cubicBezTo>
                    <a:pt x="1769110" y="121920"/>
                    <a:pt x="1715770" y="175260"/>
                    <a:pt x="1651000" y="175260"/>
                  </a:cubicBezTo>
                  <a:lnTo>
                    <a:pt x="601980" y="175260"/>
                  </a:lnTo>
                  <a:cubicBezTo>
                    <a:pt x="537210" y="175260"/>
                    <a:pt x="483870" y="121920"/>
                    <a:pt x="483870" y="57150"/>
                  </a:cubicBezTo>
                  <a:lnTo>
                    <a:pt x="483870" y="0"/>
                  </a:lnTo>
                  <a:lnTo>
                    <a:pt x="209550" y="0"/>
                  </a:lnTo>
                  <a:cubicBezTo>
                    <a:pt x="93980" y="0"/>
                    <a:pt x="0" y="93980"/>
                    <a:pt x="0" y="209550"/>
                  </a:cubicBezTo>
                  <a:lnTo>
                    <a:pt x="0" y="4667250"/>
                  </a:lnTo>
                  <a:cubicBezTo>
                    <a:pt x="0" y="4782820"/>
                    <a:pt x="93980" y="4876800"/>
                    <a:pt x="209550" y="4876800"/>
                  </a:cubicBezTo>
                  <a:lnTo>
                    <a:pt x="2040890" y="4876800"/>
                  </a:lnTo>
                  <a:cubicBezTo>
                    <a:pt x="2156460" y="4876800"/>
                    <a:pt x="2250440" y="4782820"/>
                    <a:pt x="2250440" y="4667250"/>
                  </a:cubicBezTo>
                  <a:lnTo>
                    <a:pt x="2250440" y="209550"/>
                  </a:lnTo>
                  <a:cubicBezTo>
                    <a:pt x="2251710" y="93980"/>
                    <a:pt x="2157730" y="0"/>
                    <a:pt x="2040890" y="0"/>
                  </a:cubicBezTo>
                  <a:close/>
                </a:path>
              </a:pathLst>
            </a:custGeom>
            <a:blipFill>
              <a:blip r:embed="rId2"/>
              <a:stretch>
                <a:fillRect t="-158" b="-158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1121410" y="198120"/>
              <a:ext cx="347980" cy="43180"/>
            </a:xfrm>
            <a:custGeom>
              <a:avLst/>
              <a:gdLst/>
              <a:ahLst/>
              <a:cxnLst/>
              <a:rect l="l" t="t" r="r" b="b"/>
              <a:pathLst>
                <a:path w="347980" h="4318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60606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1579738" y="187960"/>
              <a:ext cx="63785" cy="63501"/>
            </a:xfrm>
            <a:custGeom>
              <a:avLst/>
              <a:gdLst/>
              <a:ahLst/>
              <a:cxnLst/>
              <a:rect l="l" t="t" r="r" b="b"/>
              <a:pathLst>
                <a:path w="63785" h="63501">
                  <a:moveTo>
                    <a:pt x="31892" y="0"/>
                  </a:moveTo>
                  <a:cubicBezTo>
                    <a:pt x="20515" y="-51"/>
                    <a:pt x="9980" y="5989"/>
                    <a:pt x="4277" y="15834"/>
                  </a:cubicBezTo>
                  <a:cubicBezTo>
                    <a:pt x="-1426" y="25678"/>
                    <a:pt x="-1426" y="37822"/>
                    <a:pt x="4277" y="47666"/>
                  </a:cubicBezTo>
                  <a:cubicBezTo>
                    <a:pt x="9980" y="57511"/>
                    <a:pt x="20515" y="63551"/>
                    <a:pt x="31892" y="63500"/>
                  </a:cubicBezTo>
                  <a:cubicBezTo>
                    <a:pt x="43269" y="63551"/>
                    <a:pt x="53804" y="57511"/>
                    <a:pt x="59507" y="47666"/>
                  </a:cubicBezTo>
                  <a:cubicBezTo>
                    <a:pt x="65210" y="37822"/>
                    <a:pt x="65210" y="25678"/>
                    <a:pt x="59507" y="15834"/>
                  </a:cubicBezTo>
                  <a:cubicBezTo>
                    <a:pt x="53804" y="5989"/>
                    <a:pt x="43269" y="-51"/>
                    <a:pt x="31892" y="0"/>
                  </a:cubicBezTo>
                  <a:close/>
                </a:path>
              </a:pathLst>
            </a:custGeom>
            <a:solidFill>
              <a:srgbClr val="60606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685800"/>
              <a:ext cx="27940" cy="213360"/>
            </a:xfrm>
            <a:custGeom>
              <a:avLst/>
              <a:gdLst/>
              <a:ahLst/>
              <a:cxnLst/>
              <a:rect l="l" t="t" r="r" b="b"/>
              <a:pathLst>
                <a:path w="27940" h="21336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B8B8B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1057910"/>
              <a:ext cx="27940" cy="384810"/>
            </a:xfrm>
            <a:custGeom>
              <a:avLst/>
              <a:gdLst/>
              <a:ahLst/>
              <a:cxnLst/>
              <a:rect l="l" t="t" r="r" b="b"/>
              <a:pathLst>
                <a:path w="27940" h="38481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B8B8B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1526540"/>
              <a:ext cx="27940" cy="386080"/>
            </a:xfrm>
            <a:custGeom>
              <a:avLst/>
              <a:gdLst/>
              <a:ahLst/>
              <a:cxnLst/>
              <a:rect l="l" t="t" r="r" b="b"/>
              <a:pathLst>
                <a:path w="27940" h="38608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B8B8B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2592070" y="1184910"/>
              <a:ext cx="27940" cy="618490"/>
            </a:xfrm>
            <a:custGeom>
              <a:avLst/>
              <a:gdLst/>
              <a:ahLst/>
              <a:cxnLst/>
              <a:rect l="l" t="t" r="r" b="b"/>
              <a:pathLst>
                <a:path w="27940" h="61849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B8B8B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27940" y="0"/>
              <a:ext cx="2564130" cy="5182870"/>
            </a:xfrm>
            <a:custGeom>
              <a:avLst/>
              <a:gdLst/>
              <a:ahLst/>
              <a:cxnLst/>
              <a:rect l="l" t="t" r="r" b="b"/>
              <a:pathLst>
                <a:path w="2564130" h="518287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Freeform 12"/>
          <p:cNvSpPr/>
          <p:nvPr/>
        </p:nvSpPr>
        <p:spPr>
          <a:xfrm>
            <a:off x="3430876" y="6929121"/>
            <a:ext cx="2796598" cy="2796598"/>
          </a:xfrm>
          <a:custGeom>
            <a:avLst/>
            <a:gdLst/>
            <a:ahLst/>
            <a:cxnLst/>
            <a:rect l="l" t="t" r="r" b="b"/>
            <a:pathLst>
              <a:path w="2796598" h="2796598">
                <a:moveTo>
                  <a:pt x="0" y="0"/>
                </a:moveTo>
                <a:lnTo>
                  <a:pt x="2796598" y="0"/>
                </a:lnTo>
                <a:lnTo>
                  <a:pt x="2796598" y="2796598"/>
                </a:lnTo>
                <a:lnTo>
                  <a:pt x="0" y="279659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9695901" y="2361476"/>
            <a:ext cx="2782024" cy="2782024"/>
          </a:xfrm>
          <a:custGeom>
            <a:avLst/>
            <a:gdLst/>
            <a:ahLst/>
            <a:cxnLst/>
            <a:rect l="l" t="t" r="r" b="b"/>
            <a:pathLst>
              <a:path w="2782024" h="2782024">
                <a:moveTo>
                  <a:pt x="0" y="0"/>
                </a:moveTo>
                <a:lnTo>
                  <a:pt x="2782025" y="0"/>
                </a:lnTo>
                <a:lnTo>
                  <a:pt x="2782025" y="2782024"/>
                </a:lnTo>
                <a:lnTo>
                  <a:pt x="0" y="278202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10461577" y="956841"/>
            <a:ext cx="1250674" cy="1250674"/>
          </a:xfrm>
          <a:custGeom>
            <a:avLst/>
            <a:gdLst/>
            <a:ahLst/>
            <a:cxnLst/>
            <a:rect l="l" t="t" r="r" b="b"/>
            <a:pathLst>
              <a:path w="1250674" h="1250674">
                <a:moveTo>
                  <a:pt x="0" y="0"/>
                </a:moveTo>
                <a:lnTo>
                  <a:pt x="1250674" y="0"/>
                </a:lnTo>
                <a:lnTo>
                  <a:pt x="1250674" y="1250673"/>
                </a:lnTo>
                <a:lnTo>
                  <a:pt x="0" y="12506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9576380" y="6704651"/>
            <a:ext cx="3021068" cy="3021068"/>
          </a:xfrm>
          <a:custGeom>
            <a:avLst/>
            <a:gdLst/>
            <a:ahLst/>
            <a:cxnLst/>
            <a:rect l="l" t="t" r="r" b="b"/>
            <a:pathLst>
              <a:path w="3021068" h="3021068">
                <a:moveTo>
                  <a:pt x="0" y="0"/>
                </a:moveTo>
                <a:lnTo>
                  <a:pt x="3021068" y="0"/>
                </a:lnTo>
                <a:lnTo>
                  <a:pt x="3021068" y="3021068"/>
                </a:lnTo>
                <a:lnTo>
                  <a:pt x="0" y="302106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10461577" y="5295900"/>
            <a:ext cx="1296738" cy="1332265"/>
          </a:xfrm>
          <a:custGeom>
            <a:avLst/>
            <a:gdLst/>
            <a:ahLst/>
            <a:cxnLst/>
            <a:rect l="l" t="t" r="r" b="b"/>
            <a:pathLst>
              <a:path w="1296738" h="1332265">
                <a:moveTo>
                  <a:pt x="0" y="0"/>
                </a:moveTo>
                <a:lnTo>
                  <a:pt x="1296737" y="0"/>
                </a:lnTo>
                <a:lnTo>
                  <a:pt x="1296737" y="1332265"/>
                </a:lnTo>
                <a:lnTo>
                  <a:pt x="0" y="133226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TextBox 17"/>
          <p:cNvSpPr txBox="1"/>
          <p:nvPr/>
        </p:nvSpPr>
        <p:spPr>
          <a:xfrm>
            <a:off x="666750" y="2963938"/>
            <a:ext cx="8324850" cy="990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00"/>
              </a:lnSpc>
            </a:pPr>
            <a:r>
              <a:rPr lang="en-US" sz="3000">
                <a:solidFill>
                  <a:srgbClr val="FFFFFF"/>
                </a:solidFill>
                <a:latin typeface="HK Grotesk"/>
                <a:ea typeface="HK Grotesk"/>
                <a:cs typeface="HK Grotesk"/>
                <a:sym typeface="HK Grotesk"/>
              </a:rPr>
              <a:t>Download the 5-Star Students Manager App on any mobile device (phone, iPad, tablet)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666750" y="663661"/>
            <a:ext cx="9507608" cy="1833944"/>
            <a:chOff x="0" y="0"/>
            <a:chExt cx="12676810" cy="2445259"/>
          </a:xfrm>
        </p:grpSpPr>
        <p:sp>
          <p:nvSpPr>
            <p:cNvPr id="19" name="TextBox 19"/>
            <p:cNvSpPr txBox="1"/>
            <p:nvPr/>
          </p:nvSpPr>
          <p:spPr>
            <a:xfrm>
              <a:off x="0" y="523875"/>
              <a:ext cx="12676810" cy="17624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7877"/>
                </a:lnSpc>
              </a:pPr>
              <a:r>
                <a:rPr lang="en-US" sz="11253" b="1" spc="-337">
                  <a:solidFill>
                    <a:srgbClr val="335397"/>
                  </a:solidFill>
                  <a:latin typeface="Neue Machina Ultra-Bold"/>
                  <a:ea typeface="Neue Machina Ultra-Bold"/>
                  <a:cs typeface="Neue Machina Ultra-Bold"/>
                  <a:sym typeface="Neue Machina Ultra-Bold"/>
                </a:rPr>
                <a:t>manager app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163766" y="1531729"/>
              <a:ext cx="12214869" cy="9135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845"/>
                </a:lnSpc>
              </a:pPr>
              <a:r>
                <a:rPr lang="en-US" sz="5100" spc="-102">
                  <a:solidFill>
                    <a:srgbClr val="FFFFFF"/>
                  </a:solidFill>
                  <a:latin typeface="Disket Mono"/>
                  <a:ea typeface="Disket Mono"/>
                  <a:cs typeface="Disket Mono"/>
                  <a:sym typeface="Disket Mono"/>
                </a:rPr>
                <a:t>NAVIGATION</a:t>
              </a:r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666750" y="4420870"/>
            <a:ext cx="7870720" cy="23545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37" lvl="1" indent="-388618" algn="l">
              <a:lnSpc>
                <a:spcPts val="4679"/>
              </a:lnSpc>
              <a:buFont typeface="Arial"/>
              <a:buChar char="•"/>
            </a:pPr>
            <a:r>
              <a:rPr lang="en-US" sz="3599" b="1">
                <a:solidFill>
                  <a:srgbClr val="FFFFFF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View/assign Hall Passes</a:t>
            </a:r>
          </a:p>
          <a:p>
            <a:pPr marL="777237" lvl="1" indent="-388618" algn="l">
              <a:lnSpc>
                <a:spcPts val="4679"/>
              </a:lnSpc>
              <a:buFont typeface="Arial"/>
              <a:buChar char="•"/>
            </a:pPr>
            <a:r>
              <a:rPr lang="en-US" sz="3599" b="1">
                <a:solidFill>
                  <a:srgbClr val="FFFFFF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Issue behavior points</a:t>
            </a:r>
          </a:p>
          <a:p>
            <a:pPr marL="777237" lvl="1" indent="-388618" algn="l">
              <a:lnSpc>
                <a:spcPts val="4679"/>
              </a:lnSpc>
              <a:buFont typeface="Arial"/>
              <a:buChar char="•"/>
            </a:pPr>
            <a:r>
              <a:rPr lang="en-US" sz="3599" b="1">
                <a:solidFill>
                  <a:srgbClr val="FFFFFF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Check indidivuals in (events and interventions)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53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66750" y="3314699"/>
            <a:ext cx="8324850" cy="1485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00"/>
              </a:lnSpc>
            </a:pPr>
            <a:r>
              <a:rPr lang="en-US" sz="3000">
                <a:solidFill>
                  <a:srgbClr val="FFFFFF"/>
                </a:solidFill>
                <a:latin typeface="HK Grotesk Light"/>
                <a:ea typeface="HK Grotesk Light"/>
                <a:cs typeface="HK Grotesk Light"/>
                <a:sym typeface="HK Grotesk Light"/>
              </a:rPr>
              <a:t>Downloading class barcodes simplifies attendance tracking and enhances classroom management for teachers and students alike, promoting efficiency.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0734675" y="666750"/>
            <a:ext cx="6886575" cy="8953500"/>
            <a:chOff x="0" y="0"/>
            <a:chExt cx="9182100" cy="11938000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9182100" cy="11938000"/>
              <a:chOff x="0" y="0"/>
              <a:chExt cx="1200275" cy="1560523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1200275" cy="1560523"/>
              </a:xfrm>
              <a:custGeom>
                <a:avLst/>
                <a:gdLst/>
                <a:ahLst/>
                <a:cxnLst/>
                <a:rect l="l" t="t" r="r" b="b"/>
                <a:pathLst>
                  <a:path w="1200275" h="1560523">
                    <a:moveTo>
                      <a:pt x="44968" y="0"/>
                    </a:moveTo>
                    <a:lnTo>
                      <a:pt x="1155306" y="0"/>
                    </a:lnTo>
                    <a:cubicBezTo>
                      <a:pt x="1167233" y="0"/>
                      <a:pt x="1178670" y="4738"/>
                      <a:pt x="1187104" y="13171"/>
                    </a:cubicBezTo>
                    <a:cubicBezTo>
                      <a:pt x="1195537" y="21604"/>
                      <a:pt x="1200275" y="33042"/>
                      <a:pt x="1200275" y="44968"/>
                    </a:cubicBezTo>
                    <a:lnTo>
                      <a:pt x="1200275" y="1515555"/>
                    </a:lnTo>
                    <a:cubicBezTo>
                      <a:pt x="1200275" y="1527481"/>
                      <a:pt x="1195537" y="1538919"/>
                      <a:pt x="1187104" y="1547352"/>
                    </a:cubicBezTo>
                    <a:cubicBezTo>
                      <a:pt x="1178670" y="1555785"/>
                      <a:pt x="1167233" y="1560523"/>
                      <a:pt x="1155306" y="1560523"/>
                    </a:cubicBezTo>
                    <a:lnTo>
                      <a:pt x="44968" y="1560523"/>
                    </a:lnTo>
                    <a:cubicBezTo>
                      <a:pt x="33042" y="1560523"/>
                      <a:pt x="21604" y="1555785"/>
                      <a:pt x="13171" y="1547352"/>
                    </a:cubicBezTo>
                    <a:cubicBezTo>
                      <a:pt x="4738" y="1538919"/>
                      <a:pt x="0" y="1527481"/>
                      <a:pt x="0" y="1515555"/>
                    </a:cubicBezTo>
                    <a:lnTo>
                      <a:pt x="0" y="44968"/>
                    </a:lnTo>
                    <a:cubicBezTo>
                      <a:pt x="0" y="33042"/>
                      <a:pt x="4738" y="21604"/>
                      <a:pt x="13171" y="13171"/>
                    </a:cubicBezTo>
                    <a:cubicBezTo>
                      <a:pt x="21604" y="4738"/>
                      <a:pt x="33042" y="0"/>
                      <a:pt x="44968" y="0"/>
                    </a:cubicBezTo>
                    <a:close/>
                  </a:path>
                </a:pathLst>
              </a:custGeom>
              <a:blipFill>
                <a:blip r:embed="rId2"/>
                <a:stretch>
                  <a:fillRect t="-271" b="-271"/>
                </a:stretch>
              </a:blipFill>
              <a:ln w="19050" cap="rnd">
                <a:solidFill>
                  <a:srgbClr val="432766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" name="TextBox 6"/>
            <p:cNvSpPr txBox="1"/>
            <p:nvPr/>
          </p:nvSpPr>
          <p:spPr>
            <a:xfrm>
              <a:off x="2715654" y="2446453"/>
              <a:ext cx="3750791" cy="6227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19"/>
                </a:lnSpc>
              </a:pPr>
              <a:r>
                <a:rPr lang="en-US" sz="2799" b="1">
                  <a:solidFill>
                    <a:srgbClr val="FFFFFF"/>
                  </a:solidFill>
                  <a:latin typeface="HK Grotesk Bold"/>
                  <a:ea typeface="HK Grotesk Bold"/>
                  <a:cs typeface="HK Grotesk Bold"/>
                  <a:sym typeface="HK Grotesk Bold"/>
                </a:rPr>
                <a:t>DOWNLOAD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666750" y="666750"/>
            <a:ext cx="8324850" cy="2606122"/>
            <a:chOff x="0" y="0"/>
            <a:chExt cx="11099800" cy="3474829"/>
          </a:xfrm>
        </p:grpSpPr>
        <p:sp>
          <p:nvSpPr>
            <p:cNvPr id="8" name="TextBox 8"/>
            <p:cNvSpPr txBox="1"/>
            <p:nvPr/>
          </p:nvSpPr>
          <p:spPr>
            <a:xfrm>
              <a:off x="0" y="742950"/>
              <a:ext cx="11099800" cy="25056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1213"/>
                </a:lnSpc>
              </a:pPr>
              <a:r>
                <a:rPr lang="en-US" sz="16019" b="1" spc="-480">
                  <a:solidFill>
                    <a:srgbClr val="000000"/>
                  </a:solidFill>
                  <a:latin typeface="Neue Machina Ultra-Bold"/>
                  <a:ea typeface="Neue Machina Ultra-Bold"/>
                  <a:cs typeface="Neue Machina Ultra-Bold"/>
                  <a:sym typeface="Neue Machina Ultra-Bold"/>
                </a:rPr>
                <a:t>class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46847" y="2183219"/>
              <a:ext cx="10952953" cy="12916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897"/>
                </a:lnSpc>
              </a:pPr>
              <a:r>
                <a:rPr lang="en-US" sz="7260" spc="-145">
                  <a:solidFill>
                    <a:srgbClr val="FFFFFF"/>
                  </a:solidFill>
                  <a:latin typeface="Disket Mono"/>
                  <a:ea typeface="Disket Mono"/>
                  <a:cs typeface="Disket Mono"/>
                  <a:sym typeface="Disket Mono"/>
                </a:rPr>
                <a:t>BARCODES</a:t>
              </a: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666750" y="5253886"/>
            <a:ext cx="8324850" cy="3467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 algn="l">
              <a:lnSpc>
                <a:spcPts val="3900"/>
              </a:lnSpc>
              <a:buAutoNum type="arabicPeriod"/>
            </a:pPr>
            <a:r>
              <a:rPr lang="en-US" sz="3000">
                <a:solidFill>
                  <a:srgbClr val="FFFFFF"/>
                </a:solidFill>
                <a:latin typeface="HK Grotesk Light"/>
                <a:ea typeface="HK Grotesk Light"/>
                <a:cs typeface="HK Grotesk Light"/>
                <a:sym typeface="HK Grotesk Light"/>
              </a:rPr>
              <a:t>Navigate to the Classes page: </a:t>
            </a:r>
            <a:r>
              <a:rPr lang="en-US" sz="3000" u="sng">
                <a:solidFill>
                  <a:srgbClr val="FFFFFF"/>
                </a:solidFill>
                <a:latin typeface="HK Grotesk Light"/>
                <a:ea typeface="HK Grotesk Light"/>
                <a:cs typeface="HK Grotesk Light"/>
                <a:sym typeface="HK Grotesk Light"/>
                <a:hlinkClick r:id="rId3" tooltip="https://app.5starstudents.com/Class/List"/>
              </a:rPr>
              <a:t>https://app.5starstudents.com/Class/List</a:t>
            </a:r>
          </a:p>
          <a:p>
            <a:pPr marL="647700" lvl="1" indent="-323850" algn="l">
              <a:lnSpc>
                <a:spcPts val="3900"/>
              </a:lnSpc>
              <a:buAutoNum type="arabicPeriod"/>
            </a:pPr>
            <a:r>
              <a:rPr lang="en-US" sz="3000">
                <a:solidFill>
                  <a:srgbClr val="FFFFFF"/>
                </a:solidFill>
                <a:latin typeface="HK Grotesk Light"/>
                <a:ea typeface="HK Grotesk Light"/>
                <a:cs typeface="HK Grotesk Light"/>
                <a:sym typeface="HK Grotesk Light"/>
              </a:rPr>
              <a:t>Select the barcode icon in the top right corner</a:t>
            </a:r>
          </a:p>
          <a:p>
            <a:pPr marL="1295400" lvl="2" indent="-431800" algn="l">
              <a:lnSpc>
                <a:spcPts val="3900"/>
              </a:lnSpc>
              <a:buAutoNum type="alphaLcPeriod"/>
            </a:pPr>
            <a:r>
              <a:rPr lang="en-US" sz="3000">
                <a:solidFill>
                  <a:srgbClr val="FFFFFF"/>
                </a:solidFill>
                <a:latin typeface="HK Grotesk Light"/>
                <a:ea typeface="HK Grotesk Light"/>
                <a:cs typeface="HK Grotesk Light"/>
                <a:sym typeface="HK Grotesk Light"/>
              </a:rPr>
              <a:t>Classes = singular barcode that represents ALL students in that class</a:t>
            </a:r>
          </a:p>
          <a:p>
            <a:pPr marL="1295400" lvl="2" indent="-431800" algn="l">
              <a:lnSpc>
                <a:spcPts val="3900"/>
              </a:lnSpc>
              <a:buAutoNum type="alphaLcPeriod"/>
            </a:pPr>
            <a:r>
              <a:rPr lang="en-US" sz="3000">
                <a:solidFill>
                  <a:srgbClr val="FFFFFF"/>
                </a:solidFill>
                <a:latin typeface="HK Grotesk Light"/>
                <a:ea typeface="HK Grotesk Light"/>
                <a:cs typeface="HK Grotesk Light"/>
                <a:sym typeface="HK Grotesk Light"/>
              </a:rPr>
              <a:t>Class Members = individual barcodes for each student on that class roster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66750" y="666750"/>
            <a:ext cx="8324850" cy="2606122"/>
            <a:chOff x="0" y="0"/>
            <a:chExt cx="11099800" cy="3474829"/>
          </a:xfrm>
        </p:grpSpPr>
        <p:sp>
          <p:nvSpPr>
            <p:cNvPr id="3" name="TextBox 3"/>
            <p:cNvSpPr txBox="1"/>
            <p:nvPr/>
          </p:nvSpPr>
          <p:spPr>
            <a:xfrm>
              <a:off x="0" y="742950"/>
              <a:ext cx="11099800" cy="25056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1213"/>
                </a:lnSpc>
              </a:pPr>
              <a:r>
                <a:rPr lang="en-US" sz="16019" b="1" spc="-480">
                  <a:solidFill>
                    <a:srgbClr val="335397"/>
                  </a:solidFill>
                  <a:latin typeface="Neue Machina Ultra-Bold"/>
                  <a:ea typeface="Neue Machina Ultra-Bold"/>
                  <a:cs typeface="Neue Machina Ultra-Bold"/>
                  <a:sym typeface="Neue Machina Ultra-Bold"/>
                </a:rPr>
                <a:t>class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46847" y="2183219"/>
              <a:ext cx="10952953" cy="12916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897"/>
                </a:lnSpc>
              </a:pPr>
              <a:r>
                <a:rPr lang="en-US" sz="7260" spc="-145">
                  <a:solidFill>
                    <a:srgbClr val="FFFFFF"/>
                  </a:solidFill>
                  <a:latin typeface="Disket Mono"/>
                  <a:ea typeface="Disket Mono"/>
                  <a:cs typeface="Disket Mono"/>
                  <a:sym typeface="Disket Mono"/>
                </a:rPr>
                <a:t>BARCODES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7911340" y="597712"/>
            <a:ext cx="10120270" cy="4545788"/>
            <a:chOff x="0" y="0"/>
            <a:chExt cx="16546096" cy="743211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6546068" cy="7432167"/>
            </a:xfrm>
            <a:custGeom>
              <a:avLst/>
              <a:gdLst/>
              <a:ahLst/>
              <a:cxnLst/>
              <a:rect l="l" t="t" r="r" b="b"/>
              <a:pathLst>
                <a:path w="16546068" h="7432167">
                  <a:moveTo>
                    <a:pt x="622914" y="0"/>
                  </a:moveTo>
                  <a:lnTo>
                    <a:pt x="15923154" y="0"/>
                  </a:lnTo>
                  <a:cubicBezTo>
                    <a:pt x="16267179" y="0"/>
                    <a:pt x="16546068" y="278888"/>
                    <a:pt x="16546068" y="622914"/>
                  </a:cubicBezTo>
                  <a:lnTo>
                    <a:pt x="16546068" y="6809253"/>
                  </a:lnTo>
                  <a:cubicBezTo>
                    <a:pt x="16546068" y="7153279"/>
                    <a:pt x="16267179" y="7432167"/>
                    <a:pt x="15923154" y="7432167"/>
                  </a:cubicBezTo>
                  <a:lnTo>
                    <a:pt x="622914" y="7432167"/>
                  </a:lnTo>
                  <a:cubicBezTo>
                    <a:pt x="457707" y="7432167"/>
                    <a:pt x="299267" y="7366539"/>
                    <a:pt x="182447" y="7249720"/>
                  </a:cubicBezTo>
                  <a:cubicBezTo>
                    <a:pt x="65628" y="7132901"/>
                    <a:pt x="0" y="6974460"/>
                    <a:pt x="0" y="6809253"/>
                  </a:cubicBezTo>
                  <a:lnTo>
                    <a:pt x="0" y="622914"/>
                  </a:lnTo>
                  <a:cubicBezTo>
                    <a:pt x="0" y="278888"/>
                    <a:pt x="278888" y="0"/>
                    <a:pt x="622914" y="0"/>
                  </a:cubicBez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7259300" y="1245261"/>
            <a:ext cx="772310" cy="614372"/>
            <a:chOff x="0" y="0"/>
            <a:chExt cx="203407" cy="16181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03407" cy="161810"/>
            </a:xfrm>
            <a:custGeom>
              <a:avLst/>
              <a:gdLst/>
              <a:ahLst/>
              <a:cxnLst/>
              <a:rect l="l" t="t" r="r" b="b"/>
              <a:pathLst>
                <a:path w="203407" h="161810">
                  <a:moveTo>
                    <a:pt x="0" y="0"/>
                  </a:moveTo>
                  <a:lnTo>
                    <a:pt x="203407" y="0"/>
                  </a:lnTo>
                  <a:lnTo>
                    <a:pt x="203407" y="161810"/>
                  </a:lnTo>
                  <a:lnTo>
                    <a:pt x="0" y="16181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8B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203407" cy="1903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8089835" y="6340608"/>
            <a:ext cx="9941775" cy="3094377"/>
          </a:xfrm>
          <a:custGeom>
            <a:avLst/>
            <a:gdLst/>
            <a:ahLst/>
            <a:cxnLst/>
            <a:rect l="l" t="t" r="r" b="b"/>
            <a:pathLst>
              <a:path w="9941775" h="3094377">
                <a:moveTo>
                  <a:pt x="0" y="0"/>
                </a:moveTo>
                <a:lnTo>
                  <a:pt x="9941775" y="0"/>
                </a:lnTo>
                <a:lnTo>
                  <a:pt x="9941775" y="3094377"/>
                </a:lnTo>
                <a:lnTo>
                  <a:pt x="0" y="309437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666750" y="3390900"/>
            <a:ext cx="6971749" cy="5448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 algn="l">
              <a:lnSpc>
                <a:spcPts val="3900"/>
              </a:lnSpc>
              <a:buAutoNum type="arabicPeriod"/>
            </a:pPr>
            <a:r>
              <a:rPr lang="en-US" sz="3000">
                <a:solidFill>
                  <a:srgbClr val="FFFFFF"/>
                </a:solidFill>
                <a:latin typeface="HK Grotesk Light"/>
                <a:ea typeface="HK Grotesk Light"/>
                <a:cs typeface="HK Grotesk Light"/>
                <a:sym typeface="HK Grotesk Light"/>
              </a:rPr>
              <a:t>Navigate to the Classes page: </a:t>
            </a:r>
            <a:r>
              <a:rPr lang="en-US" sz="3000" u="sng">
                <a:solidFill>
                  <a:srgbClr val="FFFFFF"/>
                </a:solidFill>
                <a:latin typeface="HK Grotesk Light"/>
                <a:ea typeface="HK Grotesk Light"/>
                <a:cs typeface="HK Grotesk Light"/>
                <a:sym typeface="HK Grotesk Light"/>
                <a:hlinkClick r:id="rId4" tooltip="https://app.5starstudents.com/Class/List"/>
              </a:rPr>
              <a:t>https://app.5starstudents.com/Class/List</a:t>
            </a:r>
          </a:p>
          <a:p>
            <a:pPr marL="647700" lvl="1" indent="-323850" algn="l">
              <a:lnSpc>
                <a:spcPts val="3900"/>
              </a:lnSpc>
              <a:buAutoNum type="arabicPeriod"/>
            </a:pPr>
            <a:r>
              <a:rPr lang="en-US" sz="3000">
                <a:solidFill>
                  <a:srgbClr val="FFFFFF"/>
                </a:solidFill>
                <a:latin typeface="HK Grotesk Light"/>
                <a:ea typeface="HK Grotesk Light"/>
                <a:cs typeface="HK Grotesk Light"/>
                <a:sym typeface="HK Grotesk Light"/>
              </a:rPr>
              <a:t>Select the barcode icon in the top right corner</a:t>
            </a:r>
          </a:p>
          <a:p>
            <a:pPr marL="1295400" lvl="2" indent="-431800" algn="l">
              <a:lnSpc>
                <a:spcPts val="3900"/>
              </a:lnSpc>
              <a:buAutoNum type="alphaLcPeriod"/>
            </a:pPr>
            <a:r>
              <a:rPr lang="en-US" sz="3000">
                <a:solidFill>
                  <a:srgbClr val="FFFFFF"/>
                </a:solidFill>
                <a:latin typeface="HK Grotesk Light"/>
                <a:ea typeface="HK Grotesk Light"/>
                <a:cs typeface="HK Grotesk Light"/>
                <a:sym typeface="HK Grotesk Light"/>
              </a:rPr>
              <a:t>Classes = singular barcode that represents ALL students in that class</a:t>
            </a:r>
          </a:p>
          <a:p>
            <a:pPr marL="1295400" lvl="2" indent="-431800" algn="l">
              <a:lnSpc>
                <a:spcPts val="3900"/>
              </a:lnSpc>
              <a:buAutoNum type="alphaLcPeriod"/>
            </a:pPr>
            <a:r>
              <a:rPr lang="en-US" sz="3000">
                <a:solidFill>
                  <a:srgbClr val="FFFFFF"/>
                </a:solidFill>
                <a:latin typeface="HK Grotesk Light"/>
                <a:ea typeface="HK Grotesk Light"/>
                <a:cs typeface="HK Grotesk Light"/>
                <a:sym typeface="HK Grotesk Light"/>
              </a:rPr>
              <a:t>Class Members = individual barcodes for each student on that class roster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15572871" y="7382529"/>
            <a:ext cx="668226" cy="614372"/>
            <a:chOff x="0" y="0"/>
            <a:chExt cx="175994" cy="16181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75994" cy="161810"/>
            </a:xfrm>
            <a:custGeom>
              <a:avLst/>
              <a:gdLst/>
              <a:ahLst/>
              <a:cxnLst/>
              <a:rect l="l" t="t" r="r" b="b"/>
              <a:pathLst>
                <a:path w="175994" h="161810">
                  <a:moveTo>
                    <a:pt x="0" y="0"/>
                  </a:moveTo>
                  <a:lnTo>
                    <a:pt x="175994" y="0"/>
                  </a:lnTo>
                  <a:lnTo>
                    <a:pt x="175994" y="161810"/>
                  </a:lnTo>
                  <a:lnTo>
                    <a:pt x="0" y="16181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8B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28575"/>
              <a:ext cx="175994" cy="1903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8089835" y="6671283"/>
            <a:ext cx="4727527" cy="510287"/>
            <a:chOff x="0" y="0"/>
            <a:chExt cx="1245110" cy="134397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245110" cy="134397"/>
            </a:xfrm>
            <a:custGeom>
              <a:avLst/>
              <a:gdLst/>
              <a:ahLst/>
              <a:cxnLst/>
              <a:rect l="l" t="t" r="r" b="b"/>
              <a:pathLst>
                <a:path w="1245110" h="134397">
                  <a:moveTo>
                    <a:pt x="0" y="0"/>
                  </a:moveTo>
                  <a:lnTo>
                    <a:pt x="1245110" y="0"/>
                  </a:lnTo>
                  <a:lnTo>
                    <a:pt x="1245110" y="134397"/>
                  </a:lnTo>
                  <a:lnTo>
                    <a:pt x="0" y="13439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8B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28575"/>
              <a:ext cx="1245110" cy="1629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53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66750" y="666750"/>
            <a:ext cx="8324850" cy="2606122"/>
            <a:chOff x="0" y="0"/>
            <a:chExt cx="11099800" cy="3474829"/>
          </a:xfrm>
        </p:grpSpPr>
        <p:sp>
          <p:nvSpPr>
            <p:cNvPr id="3" name="TextBox 3"/>
            <p:cNvSpPr txBox="1"/>
            <p:nvPr/>
          </p:nvSpPr>
          <p:spPr>
            <a:xfrm>
              <a:off x="0" y="742950"/>
              <a:ext cx="11099800" cy="25056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1213"/>
                </a:lnSpc>
              </a:pPr>
              <a:r>
                <a:rPr lang="en-US" sz="16019" b="1" spc="-480">
                  <a:solidFill>
                    <a:srgbClr val="000000"/>
                  </a:solidFill>
                  <a:latin typeface="Neue Machina Ultra-Bold"/>
                  <a:ea typeface="Neue Machina Ultra-Bold"/>
                  <a:cs typeface="Neue Machina Ultra-Bold"/>
                  <a:sym typeface="Neue Machina Ultra-Bold"/>
                </a:rPr>
                <a:t>class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46847" y="2183219"/>
              <a:ext cx="10952953" cy="12916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897"/>
                </a:lnSpc>
              </a:pPr>
              <a:r>
                <a:rPr lang="en-US" sz="7260" spc="-145">
                  <a:solidFill>
                    <a:srgbClr val="FFFFFF"/>
                  </a:solidFill>
                  <a:latin typeface="Disket Mono"/>
                  <a:ea typeface="Disket Mono"/>
                  <a:cs typeface="Disket Mono"/>
                  <a:sym typeface="Disket Mono"/>
                </a:rPr>
                <a:t>BARCODES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577498" y="790456"/>
            <a:ext cx="4587240" cy="8874438"/>
            <a:chOff x="0" y="0"/>
            <a:chExt cx="6116320" cy="11832584"/>
          </a:xfrm>
        </p:grpSpPr>
        <p:grpSp>
          <p:nvGrpSpPr>
            <p:cNvPr id="6" name="Group 6"/>
            <p:cNvGrpSpPr/>
            <p:nvPr/>
          </p:nvGrpSpPr>
          <p:grpSpPr>
            <a:xfrm>
              <a:off x="1169672" y="1026638"/>
              <a:ext cx="3776976" cy="10805946"/>
              <a:chOff x="0" y="0"/>
              <a:chExt cx="3776976" cy="1080594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3776980" cy="10805922"/>
              </a:xfrm>
              <a:custGeom>
                <a:avLst/>
                <a:gdLst/>
                <a:ahLst/>
                <a:cxnLst/>
                <a:rect l="l" t="t" r="r" b="b"/>
                <a:pathLst>
                  <a:path w="3776980" h="10805922">
                    <a:moveTo>
                      <a:pt x="0" y="0"/>
                    </a:moveTo>
                    <a:lnTo>
                      <a:pt x="3776980" y="0"/>
                    </a:lnTo>
                    <a:lnTo>
                      <a:pt x="3776980" y="10805922"/>
                    </a:lnTo>
                    <a:lnTo>
                      <a:pt x="0" y="1080592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/>
                <a:stretch>
                  <a:fillRect t="-3024" b="-3025"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" name="TextBox 8"/>
            <p:cNvSpPr txBox="1"/>
            <p:nvPr/>
          </p:nvSpPr>
          <p:spPr>
            <a:xfrm>
              <a:off x="0" y="-9525"/>
              <a:ext cx="6116320" cy="7334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20"/>
                </a:lnSpc>
              </a:pPr>
              <a:r>
                <a:rPr lang="en-US" sz="3600">
                  <a:solidFill>
                    <a:srgbClr val="000000"/>
                  </a:solidFill>
                  <a:latin typeface="Gilda Display"/>
                  <a:ea typeface="Gilda Display"/>
                  <a:cs typeface="Gilda Display"/>
                  <a:sym typeface="Gilda Display"/>
                </a:rPr>
                <a:t>Class Barcodes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9947558" y="1560435"/>
            <a:ext cx="8219010" cy="8104460"/>
            <a:chOff x="0" y="0"/>
            <a:chExt cx="10958680" cy="1080594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0958703" cy="10805922"/>
            </a:xfrm>
            <a:custGeom>
              <a:avLst/>
              <a:gdLst/>
              <a:ahLst/>
              <a:cxnLst/>
              <a:rect l="l" t="t" r="r" b="b"/>
              <a:pathLst>
                <a:path w="10958703" h="10805922">
                  <a:moveTo>
                    <a:pt x="0" y="0"/>
                  </a:moveTo>
                  <a:lnTo>
                    <a:pt x="10958703" y="0"/>
                  </a:lnTo>
                  <a:lnTo>
                    <a:pt x="10958703" y="10805922"/>
                  </a:lnTo>
                  <a:lnTo>
                    <a:pt x="0" y="108059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1485884" y="780931"/>
            <a:ext cx="5142358" cy="552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600">
                <a:solidFill>
                  <a:srgbClr val="000000"/>
                </a:solidFill>
                <a:latin typeface="Gilda Display"/>
                <a:ea typeface="Gilda Display"/>
                <a:cs typeface="Gilda Display"/>
                <a:sym typeface="Gilda Display"/>
              </a:rPr>
              <a:t>Class Member Barcodes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4945975">
            <a:off x="-7194258" y="4301490"/>
            <a:ext cx="10936025" cy="10299747"/>
          </a:xfrm>
          <a:custGeom>
            <a:avLst/>
            <a:gdLst/>
            <a:ahLst/>
            <a:cxnLst/>
            <a:rect l="l" t="t" r="r" b="b"/>
            <a:pathLst>
              <a:path w="10936025" h="10299747">
                <a:moveTo>
                  <a:pt x="0" y="0"/>
                </a:moveTo>
                <a:lnTo>
                  <a:pt x="10936025" y="0"/>
                </a:lnTo>
                <a:lnTo>
                  <a:pt x="10936025" y="10299748"/>
                </a:lnTo>
                <a:lnTo>
                  <a:pt x="0" y="102997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266805" y="3430058"/>
            <a:ext cx="8663309" cy="4818966"/>
          </a:xfrm>
          <a:custGeom>
            <a:avLst/>
            <a:gdLst/>
            <a:ahLst/>
            <a:cxnLst/>
            <a:rect l="l" t="t" r="r" b="b"/>
            <a:pathLst>
              <a:path w="8663309" h="4818966">
                <a:moveTo>
                  <a:pt x="0" y="0"/>
                </a:moveTo>
                <a:lnTo>
                  <a:pt x="8663309" y="0"/>
                </a:lnTo>
                <a:lnTo>
                  <a:pt x="8663309" y="4818966"/>
                </a:lnTo>
                <a:lnTo>
                  <a:pt x="0" y="481896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8490447" y="663661"/>
            <a:ext cx="9283976" cy="1834616"/>
            <a:chOff x="0" y="0"/>
            <a:chExt cx="12378635" cy="2446155"/>
          </a:xfrm>
        </p:grpSpPr>
        <p:sp>
          <p:nvSpPr>
            <p:cNvPr id="5" name="TextBox 5"/>
            <p:cNvSpPr txBox="1"/>
            <p:nvPr/>
          </p:nvSpPr>
          <p:spPr>
            <a:xfrm>
              <a:off x="0" y="523875"/>
              <a:ext cx="12378635" cy="17624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7877"/>
                </a:lnSpc>
              </a:pPr>
              <a:r>
                <a:rPr lang="en-US" sz="11253" b="1" spc="-337">
                  <a:solidFill>
                    <a:srgbClr val="335397"/>
                  </a:solidFill>
                  <a:latin typeface="Neue Machina Ultra-Bold"/>
                  <a:ea typeface="Neue Machina Ultra-Bold"/>
                  <a:cs typeface="Neue Machina Ultra-Bold"/>
                  <a:sym typeface="Neue Machina Ultra-Bold"/>
                </a:rPr>
                <a:t>student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63766" y="1531729"/>
              <a:ext cx="12214869" cy="9144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4845"/>
                </a:lnSpc>
              </a:pPr>
              <a:r>
                <a:rPr lang="en-US" sz="5100" spc="-102">
                  <a:solidFill>
                    <a:srgbClr val="FFFFFF"/>
                  </a:solidFill>
                  <a:latin typeface="Disket Mono"/>
                  <a:ea typeface="Disket Mono"/>
                  <a:cs typeface="Disket Mono"/>
                  <a:sym typeface="Disket Mono"/>
                </a:rPr>
                <a:t>PERSPECTIVE</a:t>
              </a: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9449573" y="2915708"/>
            <a:ext cx="8324850" cy="990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3900"/>
              </a:lnSpc>
            </a:pPr>
            <a:r>
              <a:rPr lang="en-US" sz="3000">
                <a:solidFill>
                  <a:srgbClr val="FFFFFF"/>
                </a:solidFill>
                <a:latin typeface="HK Grotesk Light"/>
                <a:ea typeface="HK Grotesk Light"/>
                <a:cs typeface="HK Grotesk Light"/>
                <a:sym typeface="HK Grotesk Light"/>
              </a:rPr>
              <a:t>Students can download the 5-Star Students App or log into the school webpage to: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449573" y="4325408"/>
            <a:ext cx="8324850" cy="4457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 algn="l">
              <a:lnSpc>
                <a:spcPts val="3900"/>
              </a:lnSpc>
              <a:buFont typeface="Arial"/>
              <a:buChar char="•"/>
            </a:pPr>
            <a:r>
              <a:rPr lang="en-US" sz="3000">
                <a:solidFill>
                  <a:srgbClr val="FFFFFF"/>
                </a:solidFill>
                <a:latin typeface="HK Grotesk Light"/>
                <a:ea typeface="HK Grotesk Light"/>
                <a:cs typeface="HK Grotesk Light"/>
                <a:sym typeface="HK Grotesk Light"/>
              </a:rPr>
              <a:t>View their points</a:t>
            </a:r>
          </a:p>
          <a:p>
            <a:pPr marL="647700" lvl="1" indent="-323850" algn="l">
              <a:lnSpc>
                <a:spcPts val="3900"/>
              </a:lnSpc>
              <a:buFont typeface="Arial"/>
              <a:buChar char="•"/>
            </a:pPr>
            <a:r>
              <a:rPr lang="en-US" sz="3000">
                <a:solidFill>
                  <a:srgbClr val="FFFFFF"/>
                </a:solidFill>
                <a:latin typeface="HK Grotesk Light"/>
                <a:ea typeface="HK Grotesk Light"/>
                <a:cs typeface="HK Grotesk Light"/>
                <a:sym typeface="HK Grotesk Light"/>
              </a:rPr>
              <a:t>View their live, upcoming, and previous hall passes</a:t>
            </a:r>
          </a:p>
          <a:p>
            <a:pPr marL="647700" lvl="1" indent="-323850" algn="l">
              <a:lnSpc>
                <a:spcPts val="3900"/>
              </a:lnSpc>
              <a:buFont typeface="Arial"/>
              <a:buChar char="•"/>
            </a:pPr>
            <a:r>
              <a:rPr lang="en-US" sz="3000">
                <a:solidFill>
                  <a:srgbClr val="FFFFFF"/>
                </a:solidFill>
                <a:latin typeface="HK Grotesk Light"/>
                <a:ea typeface="HK Grotesk Light"/>
                <a:cs typeface="HK Grotesk Light"/>
                <a:sym typeface="HK Grotesk Light"/>
              </a:rPr>
              <a:t>View their individual data (check-ins, participation history)</a:t>
            </a:r>
          </a:p>
          <a:p>
            <a:pPr marL="647700" lvl="1" indent="-323850" algn="l">
              <a:lnSpc>
                <a:spcPts val="3900"/>
              </a:lnSpc>
              <a:buFont typeface="Arial"/>
              <a:buChar char="•"/>
            </a:pPr>
            <a:r>
              <a:rPr lang="en-US" sz="3000">
                <a:solidFill>
                  <a:srgbClr val="FFFFFF"/>
                </a:solidFill>
                <a:latin typeface="HK Grotesk Light"/>
                <a:ea typeface="HK Grotesk Light"/>
                <a:cs typeface="HK Grotesk Light"/>
                <a:sym typeface="HK Grotesk Light"/>
              </a:rPr>
              <a:t>View the school event calendar and list of Activities</a:t>
            </a:r>
          </a:p>
          <a:p>
            <a:pPr marL="647700" lvl="1" indent="-323850" algn="l">
              <a:lnSpc>
                <a:spcPts val="3900"/>
              </a:lnSpc>
              <a:buFont typeface="Arial"/>
              <a:buChar char="•"/>
            </a:pPr>
            <a:r>
              <a:rPr lang="en-US" sz="3000">
                <a:solidFill>
                  <a:srgbClr val="FFFFFF"/>
                </a:solidFill>
                <a:latin typeface="HK Grotesk Light"/>
                <a:ea typeface="HK Grotesk Light"/>
                <a:cs typeface="HK Grotesk Light"/>
                <a:sym typeface="HK Grotesk Light"/>
              </a:rPr>
              <a:t>View and purchase rewards</a:t>
            </a:r>
          </a:p>
          <a:p>
            <a:pPr marL="647700" lvl="1" indent="-323850" algn="l">
              <a:lnSpc>
                <a:spcPts val="3900"/>
              </a:lnSpc>
              <a:buFont typeface="Arial"/>
              <a:buChar char="•"/>
            </a:pPr>
            <a:r>
              <a:rPr lang="en-US" sz="3000">
                <a:solidFill>
                  <a:srgbClr val="FFFFFF"/>
                </a:solidFill>
                <a:latin typeface="HK Grotesk Light"/>
                <a:ea typeface="HK Grotesk Light"/>
                <a:cs typeface="HK Grotesk Light"/>
                <a:sym typeface="HK Grotesk Light"/>
              </a:rPr>
              <a:t>Display their Digital ID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53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4437773">
            <a:off x="13770320" y="-6241286"/>
            <a:ext cx="12640239" cy="11904807"/>
          </a:xfrm>
          <a:custGeom>
            <a:avLst/>
            <a:gdLst/>
            <a:ahLst/>
            <a:cxnLst/>
            <a:rect l="l" t="t" r="r" b="b"/>
            <a:pathLst>
              <a:path w="12640239" h="11904807">
                <a:moveTo>
                  <a:pt x="0" y="0"/>
                </a:moveTo>
                <a:lnTo>
                  <a:pt x="12640239" y="0"/>
                </a:lnTo>
                <a:lnTo>
                  <a:pt x="12640239" y="11904806"/>
                </a:lnTo>
                <a:lnTo>
                  <a:pt x="0" y="119048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0192468" y="1197956"/>
            <a:ext cx="2431222" cy="2604881"/>
          </a:xfrm>
          <a:custGeom>
            <a:avLst/>
            <a:gdLst/>
            <a:ahLst/>
            <a:cxnLst/>
            <a:rect l="l" t="t" r="r" b="b"/>
            <a:pathLst>
              <a:path w="2431222" h="2604881">
                <a:moveTo>
                  <a:pt x="0" y="0"/>
                </a:moveTo>
                <a:lnTo>
                  <a:pt x="2431222" y="0"/>
                </a:lnTo>
                <a:lnTo>
                  <a:pt x="2431222" y="2604881"/>
                </a:lnTo>
                <a:lnTo>
                  <a:pt x="0" y="260488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666750" y="2262272"/>
            <a:ext cx="14077950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00"/>
              </a:lnSpc>
              <a:spcBef>
                <a:spcPct val="0"/>
              </a:spcBef>
            </a:pPr>
            <a:r>
              <a:rPr lang="en-US" sz="3000" b="1">
                <a:solidFill>
                  <a:srgbClr val="FFFFFF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How to track and reward behavior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666750" y="5143500"/>
            <a:ext cx="5448300" cy="3602831"/>
            <a:chOff x="0" y="0"/>
            <a:chExt cx="7264400" cy="4803775"/>
          </a:xfrm>
        </p:grpSpPr>
        <p:sp>
          <p:nvSpPr>
            <p:cNvPr id="6" name="TextBox 6"/>
            <p:cNvSpPr txBox="1"/>
            <p:nvPr/>
          </p:nvSpPr>
          <p:spPr>
            <a:xfrm>
              <a:off x="0" y="-9525"/>
              <a:ext cx="7264400" cy="6191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600"/>
                </a:lnSpc>
                <a:spcBef>
                  <a:spcPct val="0"/>
                </a:spcBef>
              </a:pPr>
              <a:r>
                <a:rPr lang="en-US" sz="3000" b="1">
                  <a:solidFill>
                    <a:srgbClr val="FFFFFF"/>
                  </a:solidFill>
                  <a:latin typeface="HK Grotesk Bold"/>
                  <a:ea typeface="HK Grotesk Bold"/>
                  <a:cs typeface="HK Grotesk Bold"/>
                  <a:sym typeface="HK Grotesk Bold"/>
                </a:rPr>
                <a:t>Giving Points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165225"/>
              <a:ext cx="7264400" cy="36385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656"/>
                </a:lnSpc>
              </a:pPr>
              <a:r>
                <a:rPr lang="en-US" sz="2812" u="none" strike="noStrike">
                  <a:solidFill>
                    <a:srgbClr val="FFFFFF"/>
                  </a:solidFill>
                  <a:latin typeface="HK Grotesk Light"/>
                  <a:ea typeface="HK Grotesk Light"/>
                  <a:cs typeface="HK Grotesk Light"/>
                  <a:sym typeface="HK Grotesk Light"/>
                </a:rPr>
                <a:t>Teachers can quickly reward students by giving behavior points through the website and Manager App, streamlining the process for recognizing positive actions and achievements.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419850" y="5143500"/>
            <a:ext cx="5448300" cy="2231231"/>
            <a:chOff x="0" y="0"/>
            <a:chExt cx="7264400" cy="2974975"/>
          </a:xfrm>
        </p:grpSpPr>
        <p:sp>
          <p:nvSpPr>
            <p:cNvPr id="9" name="TextBox 9"/>
            <p:cNvSpPr txBox="1"/>
            <p:nvPr/>
          </p:nvSpPr>
          <p:spPr>
            <a:xfrm>
              <a:off x="0" y="-9525"/>
              <a:ext cx="7264400" cy="6191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600"/>
                </a:lnSpc>
                <a:spcBef>
                  <a:spcPct val="0"/>
                </a:spcBef>
              </a:pPr>
              <a:r>
                <a:rPr lang="en-US" sz="3000" b="1" u="none" strike="noStrike">
                  <a:solidFill>
                    <a:srgbClr val="FFFFFF"/>
                  </a:solidFill>
                  <a:latin typeface="HK Grotesk Bold"/>
                  <a:ea typeface="HK Grotesk Bold"/>
                  <a:cs typeface="HK Grotesk Bold"/>
                  <a:sym typeface="HK Grotesk Bold"/>
                </a:rPr>
                <a:t>Class Management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1165225"/>
              <a:ext cx="7264400" cy="18097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656"/>
                </a:lnSpc>
              </a:pPr>
              <a:r>
                <a:rPr lang="en-US" sz="2812" u="none" strike="noStrike">
                  <a:solidFill>
                    <a:srgbClr val="FFFFFF"/>
                  </a:solidFill>
                  <a:latin typeface="HK Grotesk Light"/>
                  <a:ea typeface="HK Grotesk Light"/>
                  <a:cs typeface="HK Grotesk Light"/>
                  <a:sym typeface="HK Grotesk Light"/>
                </a:rPr>
                <a:t>The Class Management tool allows teachers to efficiently issue points via their class roster(s).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2172950" y="5143500"/>
            <a:ext cx="5448300" cy="4060031"/>
            <a:chOff x="0" y="0"/>
            <a:chExt cx="7264400" cy="5413375"/>
          </a:xfrm>
        </p:grpSpPr>
        <p:sp>
          <p:nvSpPr>
            <p:cNvPr id="12" name="TextBox 12"/>
            <p:cNvSpPr txBox="1"/>
            <p:nvPr/>
          </p:nvSpPr>
          <p:spPr>
            <a:xfrm>
              <a:off x="0" y="-9525"/>
              <a:ext cx="7264400" cy="6191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600"/>
                </a:lnSpc>
                <a:spcBef>
                  <a:spcPct val="0"/>
                </a:spcBef>
              </a:pPr>
              <a:r>
                <a:rPr lang="en-US" sz="3000" b="1" u="none" strike="noStrike">
                  <a:solidFill>
                    <a:srgbClr val="FFFFFF"/>
                  </a:solidFill>
                  <a:latin typeface="HK Grotesk Bold"/>
                  <a:ea typeface="HK Grotesk Bold"/>
                  <a:cs typeface="HK Grotesk Bold"/>
                  <a:sym typeface="HK Grotesk Bold"/>
                </a:rPr>
                <a:t>Barcode Scanning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1165225"/>
              <a:ext cx="7264400" cy="42481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656"/>
                </a:lnSpc>
              </a:pPr>
              <a:r>
                <a:rPr lang="en-US" sz="2812" u="none" strike="noStrike">
                  <a:solidFill>
                    <a:srgbClr val="FFFFFF"/>
                  </a:solidFill>
                  <a:latin typeface="HK Grotesk Light"/>
                  <a:ea typeface="HK Grotesk Light"/>
                  <a:cs typeface="HK Grotesk Light"/>
                  <a:sym typeface="HK Grotesk Light"/>
                </a:rPr>
                <a:t>Utilizing barcode scanning for behavior management simplifies the tracking process, allowing both teachers and students to engage seamlessly, with options for manual entry or camera scans for convenience.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666750" y="282017"/>
            <a:ext cx="9283976" cy="1834616"/>
            <a:chOff x="0" y="0"/>
            <a:chExt cx="12378635" cy="2446155"/>
          </a:xfrm>
        </p:grpSpPr>
        <p:sp>
          <p:nvSpPr>
            <p:cNvPr id="15" name="TextBox 15"/>
            <p:cNvSpPr txBox="1"/>
            <p:nvPr/>
          </p:nvSpPr>
          <p:spPr>
            <a:xfrm>
              <a:off x="0" y="523875"/>
              <a:ext cx="12378635" cy="17624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7877"/>
                </a:lnSpc>
              </a:pPr>
              <a:r>
                <a:rPr lang="en-US" sz="11253" b="1" spc="-337">
                  <a:solidFill>
                    <a:srgbClr val="000000"/>
                  </a:solidFill>
                  <a:latin typeface="Neue Machina Ultra-Bold"/>
                  <a:ea typeface="Neue Machina Ultra-Bold"/>
                  <a:cs typeface="Neue Machina Ultra-Bold"/>
                  <a:sym typeface="Neue Machina Ultra-Bold"/>
                </a:rPr>
                <a:t>behavior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63766" y="1531729"/>
              <a:ext cx="12214869" cy="9144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845"/>
                </a:lnSpc>
              </a:pPr>
              <a:r>
                <a:rPr lang="en-US" sz="5100" spc="-102">
                  <a:solidFill>
                    <a:srgbClr val="FFFFFF"/>
                  </a:solidFill>
                  <a:latin typeface="Disket Mono"/>
                  <a:ea typeface="Disket Mono"/>
                  <a:cs typeface="Disket Mono"/>
                  <a:sym typeface="Disket Mono"/>
                </a:rPr>
                <a:t>MANAGEMENT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645</Words>
  <Application>Microsoft Macintosh PowerPoint</Application>
  <PresentationFormat>Custom</PresentationFormat>
  <Paragraphs>117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HK Grotesk</vt:lpstr>
      <vt:lpstr>HK Grotesk Bold</vt:lpstr>
      <vt:lpstr>Calibri</vt:lpstr>
      <vt:lpstr>Neue Machina Ultra-Bold</vt:lpstr>
      <vt:lpstr>Disket Mono</vt:lpstr>
      <vt:lpstr>Gilda Display</vt:lpstr>
      <vt:lpstr>HK Grotesk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Staff Presentation - Template</dc:title>
  <dc:description>Presentation - Garden Grove High School</dc:description>
  <cp:lastModifiedBy>Brian Bourgeois</cp:lastModifiedBy>
  <cp:revision>2</cp:revision>
  <dcterms:created xsi:type="dcterms:W3CDTF">2006-08-16T00:00:00Z</dcterms:created>
  <dcterms:modified xsi:type="dcterms:W3CDTF">2026-01-22T22:31:07Z</dcterms:modified>
  <dc:identifier>DAG_LiWfLHE</dc:identifier>
</cp:coreProperties>
</file>